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2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33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E93A-CC5B-874A-ABFA-1538530EF185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BA50-0F44-6446-87DD-B452C34D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4386-AFAE-524C-974F-E3BBEE587BC8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C541-271B-ED44-8B80-A5CA211CD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5561-7328-BC4A-9206-17414E3A9514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6419-3DA7-E24E-8310-39DFFF51E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6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15F1-6EF6-5548-BBC0-9154B7444748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B1C0-95C1-5A45-A5C4-7C13A2F9B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9C01-C339-3F42-ADB6-99D868508F33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E001-E006-C140-9873-C2F2B9F8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C3EB-260D-4D4A-BFC8-EA6B56F79453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5D64-380E-1B4B-98FD-7B7114819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BFE9-4636-624F-B307-A549E42DC7E2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70A6-67C1-0B42-8D94-2132468E0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8C3F-9DFB-FD45-894C-58697902C430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E722-08E8-C345-8E90-882C9D301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8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EF41-A3D3-314E-B543-233862953C38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9D21-AB22-BB4D-848C-40854C56F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DA14-EEC5-DB40-A414-1ABF455E04A3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582D-F4A2-A24F-A4E3-12DD02E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E696-8E49-414F-A84D-40A9A844522E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572B-ABE4-9A46-B818-76443A499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A97FEE-DCB0-A747-95B4-2CAE00E487FF}" type="datetimeFigureOut">
              <a:rPr lang="en-US"/>
              <a:pPr>
                <a:defRPr/>
              </a:pPr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0D3E39-03AA-8E4F-B33B-546CDF74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60380" rtl="0" eaLnBrk="1" fontAlgn="base" hangingPunct="1">
        <a:spcBef>
          <a:spcPct val="0"/>
        </a:spcBef>
        <a:spcAft>
          <a:spcPct val="0"/>
        </a:spcAft>
        <a:defRPr sz="4622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60380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320759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981139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641519" algn="ctr" defTabSz="660380" rtl="0" eaLnBrk="1" fontAlgn="base" hangingPunct="1">
        <a:spcBef>
          <a:spcPct val="0"/>
        </a:spcBef>
        <a:spcAft>
          <a:spcPct val="0"/>
        </a:spcAft>
        <a:defRPr sz="635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95285" indent="-495285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622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73117" indent="-412737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44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50949" indent="-330190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4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311329" indent="-330190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89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71709" indent="-330190" algn="l" defTabSz="66038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89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63208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660380" rtl="0" eaLnBrk="1" latinLnBrk="0" hangingPunct="1">
        <a:spcBef>
          <a:spcPct val="20000"/>
        </a:spcBef>
        <a:buFont typeface="Arial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6603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18" Type="http://schemas.openxmlformats.org/officeDocument/2006/relationships/image" Target="../media/image17.JPG"/><Relationship Id="rId26" Type="http://schemas.openxmlformats.org/officeDocument/2006/relationships/image" Target="../media/image25.emf"/><Relationship Id="rId3" Type="http://schemas.openxmlformats.org/officeDocument/2006/relationships/image" Target="../media/image2.png"/><Relationship Id="rId21" Type="http://schemas.openxmlformats.org/officeDocument/2006/relationships/image" Target="../media/image20.emf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17" Type="http://schemas.openxmlformats.org/officeDocument/2006/relationships/image" Target="../media/image16.JPG"/><Relationship Id="rId25" Type="http://schemas.openxmlformats.org/officeDocument/2006/relationships/image" Target="../media/image24.emf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emf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24" Type="http://schemas.openxmlformats.org/officeDocument/2006/relationships/image" Target="../media/image23.tiff"/><Relationship Id="rId5" Type="http://schemas.openxmlformats.org/officeDocument/2006/relationships/image" Target="../media/image4.tif"/><Relationship Id="rId15" Type="http://schemas.openxmlformats.org/officeDocument/2006/relationships/image" Target="../media/image14.JPG"/><Relationship Id="rId23" Type="http://schemas.openxmlformats.org/officeDocument/2006/relationships/image" Target="../media/image22.tiff"/><Relationship Id="rId28" Type="http://schemas.openxmlformats.org/officeDocument/2006/relationships/image" Target="../media/image27.tif"/><Relationship Id="rId10" Type="http://schemas.openxmlformats.org/officeDocument/2006/relationships/image" Target="../media/image9.tiff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Relationship Id="rId22" Type="http://schemas.openxmlformats.org/officeDocument/2006/relationships/image" Target="../media/image21.tiff"/><Relationship Id="rId27" Type="http://schemas.openxmlformats.org/officeDocument/2006/relationships/image" Target="../media/image2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FA8F9BC-4155-E44F-AC59-438358693DC1}"/>
              </a:ext>
            </a:extLst>
          </p:cNvPr>
          <p:cNvGrpSpPr/>
          <p:nvPr/>
        </p:nvGrpSpPr>
        <p:grpSpPr>
          <a:xfrm>
            <a:off x="4642830" y="470680"/>
            <a:ext cx="1126318" cy="3214452"/>
            <a:chOff x="5375695" y="542929"/>
            <a:chExt cx="1126318" cy="321445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508A269-6F90-7E49-A5F2-38D62C76F9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5382413" y="542929"/>
              <a:ext cx="1119600" cy="1126080"/>
              <a:chOff x="1324440" y="5964372"/>
              <a:chExt cx="1396800" cy="1407600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0F0C9C6D-3F57-1945-B3D6-54C7F1FD410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4440" y="5964372"/>
                <a:ext cx="1396800" cy="1407600"/>
              </a:xfrm>
              <a:prstGeom prst="rect">
                <a:avLst/>
              </a:prstGeom>
            </p:spPr>
          </p:pic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628167F-4763-6D40-BF2A-578A39C0E419}"/>
                  </a:ext>
                </a:extLst>
              </p:cNvPr>
              <p:cNvSpPr/>
              <p:nvPr/>
            </p:nvSpPr>
            <p:spPr>
              <a:xfrm>
                <a:off x="2487978" y="6144699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F4B9F4A-66E0-A34F-ADC3-0010C0B487BC}"/>
                  </a:ext>
                </a:extLst>
              </p:cNvPr>
              <p:cNvSpPr/>
              <p:nvPr/>
            </p:nvSpPr>
            <p:spPr>
              <a:xfrm>
                <a:off x="2456796" y="7010291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D6DEE42-D7CC-234A-B425-159527DECEF1}"/>
                  </a:ext>
                </a:extLst>
              </p:cNvPr>
              <p:cNvSpPr/>
              <p:nvPr/>
            </p:nvSpPr>
            <p:spPr>
              <a:xfrm>
                <a:off x="1558608" y="6141722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572D1D7-DC90-3745-B06C-4249D2AD3EB8}"/>
                  </a:ext>
                </a:extLst>
              </p:cNvPr>
              <p:cNvSpPr/>
              <p:nvPr/>
            </p:nvSpPr>
            <p:spPr>
              <a:xfrm>
                <a:off x="1566116" y="7018679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7DB11A4-F681-8142-985C-F955FB4E9A13}"/>
                </a:ext>
              </a:extLst>
            </p:cNvPr>
            <p:cNvSpPr txBox="1"/>
            <p:nvPr/>
          </p:nvSpPr>
          <p:spPr>
            <a:xfrm>
              <a:off x="5493860" y="59779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94.5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C9C0A0E-EFAA-FB4F-A9E3-31ED459E5B2C}"/>
                </a:ext>
              </a:extLst>
            </p:cNvPr>
            <p:cNvSpPr txBox="1"/>
            <p:nvPr/>
          </p:nvSpPr>
          <p:spPr>
            <a:xfrm>
              <a:off x="6099099" y="59779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1.7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C1A8EF3-8881-5C40-A3AF-7565C316E8D5}"/>
                </a:ext>
              </a:extLst>
            </p:cNvPr>
            <p:cNvSpPr txBox="1"/>
            <p:nvPr/>
          </p:nvSpPr>
          <p:spPr>
            <a:xfrm>
              <a:off x="5533134" y="127367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3.8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F03FF7C-0FCB-B24B-9DA0-A7E604FB43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5695" y="1590210"/>
              <a:ext cx="1119600" cy="1128257"/>
              <a:chOff x="2799009" y="5964372"/>
              <a:chExt cx="1396800" cy="1407600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6F61813A-1FF2-5F4E-BD8F-A39BD3361EA8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009" y="5964372"/>
                <a:ext cx="1396800" cy="1407600"/>
              </a:xfrm>
              <a:prstGeom prst="rect">
                <a:avLst/>
              </a:prstGeom>
            </p:spPr>
          </p:pic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536CEE0-22D3-E247-A2A7-46855A4D572B}"/>
                  </a:ext>
                </a:extLst>
              </p:cNvPr>
              <p:cNvSpPr/>
              <p:nvPr/>
            </p:nvSpPr>
            <p:spPr>
              <a:xfrm>
                <a:off x="3928922" y="6160428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B81E98F-D97A-C949-B793-5DDD913E3A0A}"/>
                  </a:ext>
                </a:extLst>
              </p:cNvPr>
              <p:cNvSpPr/>
              <p:nvPr/>
            </p:nvSpPr>
            <p:spPr>
              <a:xfrm>
                <a:off x="3939311" y="7001798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81D04C0-D1BD-2A44-A156-F734BA6359AF}"/>
                  </a:ext>
                </a:extLst>
              </p:cNvPr>
              <p:cNvSpPr/>
              <p:nvPr/>
            </p:nvSpPr>
            <p:spPr>
              <a:xfrm>
                <a:off x="3046985" y="6141722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40C1A9-7240-0441-B7CC-F3551BD2695B}"/>
                  </a:ext>
                </a:extLst>
              </p:cNvPr>
              <p:cNvSpPr/>
              <p:nvPr/>
            </p:nvSpPr>
            <p:spPr>
              <a:xfrm>
                <a:off x="3030725" y="7019256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022892F-24DB-934C-8730-1FC1618D5327}"/>
                </a:ext>
              </a:extLst>
            </p:cNvPr>
            <p:cNvSpPr txBox="1"/>
            <p:nvPr/>
          </p:nvSpPr>
          <p:spPr>
            <a:xfrm>
              <a:off x="5493860" y="164433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94.7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7DA2F4B-C7EE-014E-809F-A8ED8C84C654}"/>
                </a:ext>
              </a:extLst>
            </p:cNvPr>
            <p:cNvSpPr txBox="1"/>
            <p:nvPr/>
          </p:nvSpPr>
          <p:spPr>
            <a:xfrm>
              <a:off x="6099099" y="164433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1.5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B2CD5DE-3C15-F84B-BF24-63C422FEA323}"/>
                </a:ext>
              </a:extLst>
            </p:cNvPr>
            <p:cNvSpPr txBox="1"/>
            <p:nvPr/>
          </p:nvSpPr>
          <p:spPr>
            <a:xfrm>
              <a:off x="5533134" y="231971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3.7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ED9969D-5DE1-4C43-9B2F-290CB8C133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8730" y="2629124"/>
              <a:ext cx="1119600" cy="1128257"/>
              <a:chOff x="4273577" y="5964372"/>
              <a:chExt cx="1396800" cy="1407600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332C4F6-21BA-E145-88C9-FB28A51A952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3577" y="5964372"/>
                <a:ext cx="1396800" cy="1407600"/>
              </a:xfrm>
              <a:prstGeom prst="rect">
                <a:avLst/>
              </a:prstGeom>
            </p:spPr>
          </p:pic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74D4FF9-A7F0-8143-8C75-93FA3B013A41}"/>
                  </a:ext>
                </a:extLst>
              </p:cNvPr>
              <p:cNvSpPr/>
              <p:nvPr/>
            </p:nvSpPr>
            <p:spPr>
              <a:xfrm>
                <a:off x="5434251" y="6119446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A6A5F78-84C0-0B4C-A94B-FE7D75AB5836}"/>
                  </a:ext>
                </a:extLst>
              </p:cNvPr>
              <p:cNvSpPr/>
              <p:nvPr/>
            </p:nvSpPr>
            <p:spPr>
              <a:xfrm>
                <a:off x="4519095" y="6143919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D61B056-B238-6D47-8538-0DBE78D28F84}"/>
                  </a:ext>
                </a:extLst>
              </p:cNvPr>
              <p:cNvSpPr/>
              <p:nvPr/>
            </p:nvSpPr>
            <p:spPr>
              <a:xfrm>
                <a:off x="5419293" y="7010291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8A9D36A-9EAE-6D45-B343-7092DC6A88F9}"/>
                  </a:ext>
                </a:extLst>
              </p:cNvPr>
              <p:cNvSpPr/>
              <p:nvPr/>
            </p:nvSpPr>
            <p:spPr>
              <a:xfrm>
                <a:off x="4528613" y="7024089"/>
                <a:ext cx="170027" cy="1190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109CEF8-B97B-0345-99EB-6F4CB3D1FAB4}"/>
                </a:ext>
              </a:extLst>
            </p:cNvPr>
            <p:cNvSpPr txBox="1"/>
            <p:nvPr/>
          </p:nvSpPr>
          <p:spPr>
            <a:xfrm>
              <a:off x="5493860" y="269366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69.4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F6B0FE-2D6F-C04B-A0CF-E0AF7D743B49}"/>
                </a:ext>
              </a:extLst>
            </p:cNvPr>
            <p:cNvSpPr txBox="1"/>
            <p:nvPr/>
          </p:nvSpPr>
          <p:spPr>
            <a:xfrm>
              <a:off x="6099099" y="269366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5.0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057476A-0134-2245-8CC2-EE0258311014}"/>
                </a:ext>
              </a:extLst>
            </p:cNvPr>
            <p:cNvSpPr txBox="1"/>
            <p:nvPr/>
          </p:nvSpPr>
          <p:spPr>
            <a:xfrm>
              <a:off x="5493860" y="337512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24.6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E24ADFC-4EB4-C149-BF04-1BFCD7E69F16}"/>
              </a:ext>
            </a:extLst>
          </p:cNvPr>
          <p:cNvGrpSpPr/>
          <p:nvPr/>
        </p:nvGrpSpPr>
        <p:grpSpPr>
          <a:xfrm>
            <a:off x="4472188" y="3162125"/>
            <a:ext cx="744351" cy="743869"/>
            <a:chOff x="738979" y="7051039"/>
            <a:chExt cx="744351" cy="743869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F6429C-C3D3-7A4C-B357-5AD312F94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44" y="7127861"/>
              <a:ext cx="418186" cy="43525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E6F7C8B-43F1-2F40-AAFC-E20DD7B1F109}"/>
                </a:ext>
              </a:extLst>
            </p:cNvPr>
            <p:cNvSpPr txBox="1"/>
            <p:nvPr/>
          </p:nvSpPr>
          <p:spPr>
            <a:xfrm rot="16200000">
              <a:off x="599311" y="7190707"/>
              <a:ext cx="556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CD38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50DC2AB-6EE4-7648-BFA0-18AB918DB716}"/>
                </a:ext>
              </a:extLst>
            </p:cNvPr>
            <p:cNvSpPr txBox="1"/>
            <p:nvPr/>
          </p:nvSpPr>
          <p:spPr>
            <a:xfrm>
              <a:off x="868668" y="7517909"/>
              <a:ext cx="614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CD138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E65CAF7-85BD-2548-A1E3-6C163A9BD84A}"/>
              </a:ext>
            </a:extLst>
          </p:cNvPr>
          <p:cNvGrpSpPr>
            <a:grpSpLocks noChangeAspect="1"/>
          </p:cNvGrpSpPr>
          <p:nvPr/>
        </p:nvGrpSpPr>
        <p:grpSpPr>
          <a:xfrm>
            <a:off x="3413001" y="470680"/>
            <a:ext cx="1119600" cy="1128171"/>
            <a:chOff x="1324440" y="4457038"/>
            <a:chExt cx="1396800" cy="1407492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63428374-F8FD-5B4E-A613-45B6FB6ACA0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4440" y="4457038"/>
              <a:ext cx="1396800" cy="1407492"/>
            </a:xfrm>
            <a:prstGeom prst="rect">
              <a:avLst/>
            </a:prstGeom>
          </p:spPr>
        </p:pic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E9CAD8D-5565-D94C-9323-2A941346177D}"/>
                </a:ext>
              </a:extLst>
            </p:cNvPr>
            <p:cNvSpPr/>
            <p:nvPr/>
          </p:nvSpPr>
          <p:spPr>
            <a:xfrm>
              <a:off x="2554838" y="5505888"/>
              <a:ext cx="103167" cy="11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C4598C0-D4DC-6145-B8FD-9461C4447173}"/>
                </a:ext>
              </a:extLst>
            </p:cNvPr>
            <p:cNvSpPr/>
            <p:nvPr/>
          </p:nvSpPr>
          <p:spPr>
            <a:xfrm>
              <a:off x="2536767" y="4618302"/>
              <a:ext cx="103167" cy="11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548A597-D1ED-3D45-B979-EC826D509F28}"/>
                </a:ext>
              </a:extLst>
            </p:cNvPr>
            <p:cNvSpPr/>
            <p:nvPr/>
          </p:nvSpPr>
          <p:spPr>
            <a:xfrm>
              <a:off x="1611358" y="5492290"/>
              <a:ext cx="103167" cy="11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5D03849-E595-B046-B198-54A13D3EEBCD}"/>
                </a:ext>
              </a:extLst>
            </p:cNvPr>
            <p:cNvSpPr/>
            <p:nvPr/>
          </p:nvSpPr>
          <p:spPr>
            <a:xfrm>
              <a:off x="1611358" y="4655153"/>
              <a:ext cx="103167" cy="11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C8B97D69-BFBC-6A4D-B006-9DB1D28BB90C}"/>
              </a:ext>
            </a:extLst>
          </p:cNvPr>
          <p:cNvSpPr txBox="1"/>
          <p:nvPr/>
        </p:nvSpPr>
        <p:spPr>
          <a:xfrm>
            <a:off x="3525178" y="52658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69.0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7A4E03-CB7D-6A43-878D-B04980CD0EA9}"/>
              </a:ext>
            </a:extLst>
          </p:cNvPr>
          <p:cNvSpPr txBox="1"/>
          <p:nvPr/>
        </p:nvSpPr>
        <p:spPr>
          <a:xfrm>
            <a:off x="4047698" y="52658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30.6</a:t>
            </a: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5C7A092-44A7-344D-B5CE-4D5369BD9107}"/>
              </a:ext>
            </a:extLst>
          </p:cNvPr>
          <p:cNvGrpSpPr/>
          <p:nvPr/>
        </p:nvGrpSpPr>
        <p:grpSpPr>
          <a:xfrm>
            <a:off x="3424021" y="1519006"/>
            <a:ext cx="1119600" cy="1128257"/>
            <a:chOff x="3642712" y="1851297"/>
            <a:chExt cx="1119600" cy="1128257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A3C28D3-FA2A-5045-99F6-E26046F75A3D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42712" y="1851297"/>
              <a:ext cx="1119600" cy="1128257"/>
            </a:xfrm>
            <a:prstGeom prst="rect">
              <a:avLst/>
            </a:prstGeom>
          </p:spPr>
        </p:pic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BFD6F66-A8DE-5F47-BCA7-ECD69A67DD86}"/>
                </a:ext>
              </a:extLst>
            </p:cNvPr>
            <p:cNvSpPr/>
            <p:nvPr/>
          </p:nvSpPr>
          <p:spPr>
            <a:xfrm>
              <a:off x="4622463" y="1983683"/>
              <a:ext cx="82693" cy="94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FE9644F-308F-9D4F-AE02-9808A267BAFC}"/>
                </a:ext>
              </a:extLst>
            </p:cNvPr>
            <p:cNvSpPr/>
            <p:nvPr/>
          </p:nvSpPr>
          <p:spPr>
            <a:xfrm>
              <a:off x="3873414" y="1980601"/>
              <a:ext cx="82693" cy="94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43C4387-3783-6443-892C-1877C03F13FD}"/>
                </a:ext>
              </a:extLst>
            </p:cNvPr>
            <p:cNvSpPr/>
            <p:nvPr/>
          </p:nvSpPr>
          <p:spPr>
            <a:xfrm>
              <a:off x="3880427" y="2682307"/>
              <a:ext cx="82693" cy="94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F5BDACC-77B9-CB45-B7AA-051E46119B13}"/>
                </a:ext>
              </a:extLst>
            </p:cNvPr>
            <p:cNvSpPr/>
            <p:nvPr/>
          </p:nvSpPr>
          <p:spPr>
            <a:xfrm>
              <a:off x="4613448" y="2674402"/>
              <a:ext cx="82693" cy="94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B7F68179-D0FE-0E46-88B4-9EE780B4C41F}"/>
              </a:ext>
            </a:extLst>
          </p:cNvPr>
          <p:cNvSpPr txBox="1"/>
          <p:nvPr/>
        </p:nvSpPr>
        <p:spPr>
          <a:xfrm>
            <a:off x="3525178" y="157313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69.7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1FDB3CF-A581-584E-A36D-CF39D7D0BE7A}"/>
              </a:ext>
            </a:extLst>
          </p:cNvPr>
          <p:cNvSpPr txBox="1"/>
          <p:nvPr/>
        </p:nvSpPr>
        <p:spPr>
          <a:xfrm>
            <a:off x="4047698" y="157313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29.9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E95C7E-28DA-DD48-BA54-273FF18862BB}"/>
              </a:ext>
            </a:extLst>
          </p:cNvPr>
          <p:cNvGrpSpPr/>
          <p:nvPr/>
        </p:nvGrpSpPr>
        <p:grpSpPr>
          <a:xfrm>
            <a:off x="3424021" y="2558648"/>
            <a:ext cx="1119600" cy="1126800"/>
            <a:chOff x="4252535" y="3534150"/>
            <a:chExt cx="1396800" cy="1407600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E00C883-C2A2-E44D-961D-BB3A36D6F0B5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2535" y="3534150"/>
              <a:ext cx="1396800" cy="1407600"/>
            </a:xfrm>
            <a:prstGeom prst="rect">
              <a:avLst/>
            </a:prstGeom>
          </p:spPr>
        </p:pic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01C13E3A-3772-3F47-8EF3-56BC87226599}"/>
                </a:ext>
              </a:extLst>
            </p:cNvPr>
            <p:cNvGrpSpPr/>
            <p:nvPr/>
          </p:nvGrpSpPr>
          <p:grpSpPr>
            <a:xfrm>
              <a:off x="4519282" y="3673459"/>
              <a:ext cx="1062000" cy="1032179"/>
              <a:chOff x="4519282" y="3673459"/>
              <a:chExt cx="1062000" cy="1032179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D7F8536A-8046-6B4A-B39B-9428642AE57E}"/>
                  </a:ext>
                </a:extLst>
              </p:cNvPr>
              <p:cNvSpPr/>
              <p:nvPr/>
            </p:nvSpPr>
            <p:spPr>
              <a:xfrm>
                <a:off x="5478213" y="3697862"/>
                <a:ext cx="103069" cy="11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A1CB74-032E-1C41-9E8F-226588D6D630}"/>
                  </a:ext>
                </a:extLst>
              </p:cNvPr>
              <p:cNvSpPr/>
              <p:nvPr/>
            </p:nvSpPr>
            <p:spPr>
              <a:xfrm>
                <a:off x="4519282" y="3673459"/>
                <a:ext cx="103069" cy="11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89948A3-3D1B-884E-8DF2-A1FA9F6A672C}"/>
                  </a:ext>
                </a:extLst>
              </p:cNvPr>
              <p:cNvSpPr/>
              <p:nvPr/>
            </p:nvSpPr>
            <p:spPr>
              <a:xfrm>
                <a:off x="4544460" y="4587918"/>
                <a:ext cx="103069" cy="11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6F26843-4EEC-E74A-A9FF-74DB662117D5}"/>
                  </a:ext>
                </a:extLst>
              </p:cNvPr>
              <p:cNvSpPr/>
              <p:nvPr/>
            </p:nvSpPr>
            <p:spPr>
              <a:xfrm>
                <a:off x="5458092" y="4565157"/>
                <a:ext cx="103069" cy="11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501F2341-9241-FA41-A660-C31845DAA6AF}"/>
              </a:ext>
            </a:extLst>
          </p:cNvPr>
          <p:cNvSpPr txBox="1"/>
          <p:nvPr/>
        </p:nvSpPr>
        <p:spPr>
          <a:xfrm>
            <a:off x="3525178" y="262246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39.3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ED67EAB-E07F-A14A-BD38-A1D63638CA54}"/>
              </a:ext>
            </a:extLst>
          </p:cNvPr>
          <p:cNvSpPr txBox="1"/>
          <p:nvPr/>
        </p:nvSpPr>
        <p:spPr>
          <a:xfrm>
            <a:off x="4047698" y="262246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60.7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AEE443-4812-5B46-9FE1-AC800B342C36}"/>
              </a:ext>
            </a:extLst>
          </p:cNvPr>
          <p:cNvGrpSpPr/>
          <p:nvPr/>
        </p:nvGrpSpPr>
        <p:grpSpPr>
          <a:xfrm>
            <a:off x="3198718" y="3150250"/>
            <a:ext cx="697743" cy="750523"/>
            <a:chOff x="737954" y="5599744"/>
            <a:chExt cx="697743" cy="750523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7E42E4A-1C50-4848-98BA-286AE954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69" y="5683220"/>
              <a:ext cx="418186" cy="43525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6D62474-F89F-3C46-9619-C37502A28C38}"/>
                </a:ext>
              </a:extLst>
            </p:cNvPr>
            <p:cNvSpPr txBox="1"/>
            <p:nvPr/>
          </p:nvSpPr>
          <p:spPr>
            <a:xfrm rot="16200000">
              <a:off x="594959" y="5742739"/>
              <a:ext cx="562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CD19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EF23BB9-53BF-3042-9835-88510C3D6C82}"/>
                </a:ext>
              </a:extLst>
            </p:cNvPr>
            <p:cNvSpPr txBox="1"/>
            <p:nvPr/>
          </p:nvSpPr>
          <p:spPr>
            <a:xfrm>
              <a:off x="895790" y="6073268"/>
              <a:ext cx="539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CD20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02D6581-1473-0F4C-A329-EDFC13CDBAD4}"/>
              </a:ext>
            </a:extLst>
          </p:cNvPr>
          <p:cNvSpPr txBox="1"/>
          <p:nvPr/>
        </p:nvSpPr>
        <p:spPr>
          <a:xfrm>
            <a:off x="3073436" y="919155"/>
            <a:ext cx="61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+mj-lt"/>
                <a:ea typeface="Arial" charset="0"/>
                <a:cs typeface="Arial" charset="0"/>
              </a:rPr>
              <a:t>Std</a:t>
            </a:r>
            <a:endParaRPr lang="en-GB" sz="1200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062E11-D603-FD48-B220-1075BD6D4282}"/>
              </a:ext>
            </a:extLst>
          </p:cNvPr>
          <p:cNvSpPr txBox="1"/>
          <p:nvPr/>
        </p:nvSpPr>
        <p:spPr>
          <a:xfrm>
            <a:off x="3081073" y="1944635"/>
            <a:ext cx="5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  <a:ea typeface="Arial" charset="0"/>
                <a:cs typeface="Arial" charset="0"/>
              </a:rPr>
              <a:t>DMSO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F183BA-42F0-E84A-9C06-A35ED33736EF}"/>
              </a:ext>
            </a:extLst>
          </p:cNvPr>
          <p:cNvSpPr txBox="1"/>
          <p:nvPr/>
        </p:nvSpPr>
        <p:spPr>
          <a:xfrm>
            <a:off x="3024863" y="2812898"/>
            <a:ext cx="71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  <a:ea typeface="Arial" charset="0"/>
                <a:cs typeface="Arial" charset="0"/>
              </a:rPr>
              <a:t>UNC</a:t>
            </a:r>
          </a:p>
          <a:p>
            <a:pPr algn="ctr"/>
            <a:r>
              <a:rPr lang="en-GB" sz="1200" dirty="0">
                <a:latin typeface="+mj-lt"/>
                <a:ea typeface="Arial" charset="0"/>
                <a:cs typeface="Arial" charset="0"/>
              </a:rPr>
              <a:t>0638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AF7DFADE-C345-204C-927D-494E12E5F280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9" y="2363606"/>
            <a:ext cx="2437200" cy="462911"/>
          </a:xfrm>
          <a:prstGeom prst="rect">
            <a:avLst/>
          </a:prstGeom>
        </p:spPr>
      </p:pic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632905A-04A7-6D40-A667-1761D3894544}"/>
              </a:ext>
            </a:extLst>
          </p:cNvPr>
          <p:cNvCxnSpPr>
            <a:cxnSpLocks/>
          </p:cNvCxnSpPr>
          <p:nvPr/>
        </p:nvCxnSpPr>
        <p:spPr>
          <a:xfrm>
            <a:off x="2375497" y="2130178"/>
            <a:ext cx="5822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2B71441-5CF5-CB48-8145-C061014FBD55}"/>
              </a:ext>
            </a:extLst>
          </p:cNvPr>
          <p:cNvGrpSpPr/>
          <p:nvPr/>
        </p:nvGrpSpPr>
        <p:grpSpPr>
          <a:xfrm>
            <a:off x="2319358" y="1905354"/>
            <a:ext cx="694526" cy="479828"/>
            <a:chOff x="5270019" y="4189160"/>
            <a:chExt cx="694526" cy="479828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B0D443CA-C315-3145-B6BD-3F72B8B3182D}"/>
                </a:ext>
              </a:extLst>
            </p:cNvPr>
            <p:cNvGrpSpPr/>
            <p:nvPr/>
          </p:nvGrpSpPr>
          <p:grpSpPr>
            <a:xfrm>
              <a:off x="5270019" y="4391989"/>
              <a:ext cx="694526" cy="276999"/>
              <a:chOff x="2800264" y="4008906"/>
              <a:chExt cx="694526" cy="276999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3669FFE5-B3C3-0544-B125-F0E15637DE93}"/>
                  </a:ext>
                </a:extLst>
              </p:cNvPr>
              <p:cNvSpPr txBox="1"/>
              <p:nvPr/>
            </p:nvSpPr>
            <p:spPr>
              <a:xfrm>
                <a:off x="2800264" y="4008906"/>
                <a:ext cx="2311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-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15DE02CD-470D-E143-B000-E4F4C9A0ED3D}"/>
                  </a:ext>
                </a:extLst>
              </p:cNvPr>
              <p:cNvSpPr txBox="1"/>
              <p:nvPr/>
            </p:nvSpPr>
            <p:spPr>
              <a:xfrm>
                <a:off x="3233180" y="4008906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+</a:t>
                </a:r>
              </a:p>
            </p:txBody>
          </p:sp>
        </p:grp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8C61DF9-0785-A344-8276-5CDF9FFB881D}"/>
                </a:ext>
              </a:extLst>
            </p:cNvPr>
            <p:cNvSpPr txBox="1"/>
            <p:nvPr/>
          </p:nvSpPr>
          <p:spPr>
            <a:xfrm>
              <a:off x="5353007" y="4189160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+72h</a:t>
              </a: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FF55CCD-32AA-564C-A7F2-6695C6454585}"/>
              </a:ext>
            </a:extLst>
          </p:cNvPr>
          <p:cNvSpPr txBox="1"/>
          <p:nvPr/>
        </p:nvSpPr>
        <p:spPr>
          <a:xfrm rot="16200000">
            <a:off x="584385" y="1976261"/>
            <a:ext cx="497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Day3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84A2E6B-96AF-F146-8B0A-81E312389E5E}"/>
              </a:ext>
            </a:extLst>
          </p:cNvPr>
          <p:cNvCxnSpPr>
            <a:cxnSpLocks/>
          </p:cNvCxnSpPr>
          <p:nvPr/>
        </p:nvCxnSpPr>
        <p:spPr>
          <a:xfrm>
            <a:off x="1676212" y="2133601"/>
            <a:ext cx="5822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ED4F6A9-028C-C94C-AF67-D4C521536B3C}"/>
              </a:ext>
            </a:extLst>
          </p:cNvPr>
          <p:cNvGrpSpPr/>
          <p:nvPr/>
        </p:nvGrpSpPr>
        <p:grpSpPr>
          <a:xfrm>
            <a:off x="1613588" y="1917091"/>
            <a:ext cx="707496" cy="468091"/>
            <a:chOff x="4564249" y="4200897"/>
            <a:chExt cx="707496" cy="468091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7D425843-C91B-D84D-B2D4-7153F20F81CD}"/>
                </a:ext>
              </a:extLst>
            </p:cNvPr>
            <p:cNvGrpSpPr/>
            <p:nvPr/>
          </p:nvGrpSpPr>
          <p:grpSpPr>
            <a:xfrm>
              <a:off x="4564249" y="4391989"/>
              <a:ext cx="707496" cy="276999"/>
              <a:chOff x="2094494" y="4008906"/>
              <a:chExt cx="707496" cy="276999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11DA0A00-521C-7047-93DA-F8D9969377CE}"/>
                  </a:ext>
                </a:extLst>
              </p:cNvPr>
              <p:cNvSpPr txBox="1"/>
              <p:nvPr/>
            </p:nvSpPr>
            <p:spPr>
              <a:xfrm>
                <a:off x="2094494" y="4008906"/>
                <a:ext cx="2311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/>
                  <a:t>-</a:t>
                </a: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D7750BF-5D3E-C245-AF15-47F9217641B3}"/>
                  </a:ext>
                </a:extLst>
              </p:cNvPr>
              <p:cNvSpPr txBox="1"/>
              <p:nvPr/>
            </p:nvSpPr>
            <p:spPr>
              <a:xfrm>
                <a:off x="2540380" y="4008906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/>
                  <a:t>+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0F6F652A-20D4-0046-8502-84EF6F2EB812}"/>
                </a:ext>
              </a:extLst>
            </p:cNvPr>
            <p:cNvSpPr txBox="1"/>
            <p:nvPr/>
          </p:nvSpPr>
          <p:spPr>
            <a:xfrm>
              <a:off x="4668569" y="4200897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+48h</a:t>
              </a:r>
            </a:p>
          </p:txBody>
        </p:sp>
      </p:grp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44A29B2-5E10-4C4D-B590-19829517A859}"/>
              </a:ext>
            </a:extLst>
          </p:cNvPr>
          <p:cNvCxnSpPr>
            <a:cxnSpLocks/>
          </p:cNvCxnSpPr>
          <p:nvPr/>
        </p:nvCxnSpPr>
        <p:spPr>
          <a:xfrm>
            <a:off x="973684" y="2133601"/>
            <a:ext cx="5822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2BBC9C2F-5DFA-D143-8668-97EC51EF040D}"/>
              </a:ext>
            </a:extLst>
          </p:cNvPr>
          <p:cNvSpPr txBox="1"/>
          <p:nvPr/>
        </p:nvSpPr>
        <p:spPr>
          <a:xfrm>
            <a:off x="927273" y="2108183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-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0AE684BB-47F6-954F-86AC-D9DAB4C37628}"/>
              </a:ext>
            </a:extLst>
          </p:cNvPr>
          <p:cNvSpPr txBox="1"/>
          <p:nvPr/>
        </p:nvSpPr>
        <p:spPr>
          <a:xfrm>
            <a:off x="1032729" y="2138960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DMSO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1EFE6F7-8D58-9343-B644-2472239E71A2}"/>
              </a:ext>
            </a:extLst>
          </p:cNvPr>
          <p:cNvSpPr txBox="1"/>
          <p:nvPr/>
        </p:nvSpPr>
        <p:spPr>
          <a:xfrm>
            <a:off x="1340734" y="210818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+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C27DF6C-21B3-1B4F-9983-8C54D0A127DA}"/>
              </a:ext>
            </a:extLst>
          </p:cNvPr>
          <p:cNvSpPr txBox="1"/>
          <p:nvPr/>
        </p:nvSpPr>
        <p:spPr>
          <a:xfrm>
            <a:off x="1015297" y="1908777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+24h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627BA01-C4D3-A849-B056-74FAA31AA68A}"/>
              </a:ext>
            </a:extLst>
          </p:cNvPr>
          <p:cNvGrpSpPr/>
          <p:nvPr/>
        </p:nvGrpSpPr>
        <p:grpSpPr>
          <a:xfrm>
            <a:off x="288125" y="2915141"/>
            <a:ext cx="2810064" cy="528549"/>
            <a:chOff x="769031" y="4880714"/>
            <a:chExt cx="2810064" cy="528549"/>
          </a:xfrm>
        </p:grpSpPr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D4FB8F21-17AE-9B4C-BD65-1775CD4AEAE0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41895" y="4880714"/>
              <a:ext cx="2437200" cy="528549"/>
            </a:xfrm>
            <a:prstGeom prst="rect">
              <a:avLst/>
            </a:prstGeom>
          </p:spPr>
        </p:pic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BFF30FEE-F8E9-9F47-8167-CAF70C313FE7}"/>
                </a:ext>
              </a:extLst>
            </p:cNvPr>
            <p:cNvSpPr txBox="1"/>
            <p:nvPr/>
          </p:nvSpPr>
          <p:spPr>
            <a:xfrm>
              <a:off x="769031" y="5006489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H3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27DF016-9981-3448-AD36-53AEC07D4443}"/>
              </a:ext>
            </a:extLst>
          </p:cNvPr>
          <p:cNvGrpSpPr/>
          <p:nvPr/>
        </p:nvGrpSpPr>
        <p:grpSpPr>
          <a:xfrm>
            <a:off x="-59401" y="2364008"/>
            <a:ext cx="763287" cy="463738"/>
            <a:chOff x="2891260" y="4647814"/>
            <a:chExt cx="763287" cy="463738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5E9F778-2C24-B64E-BED5-CD30127945F7}"/>
                </a:ext>
              </a:extLst>
            </p:cNvPr>
            <p:cNvSpPr txBox="1"/>
            <p:nvPr/>
          </p:nvSpPr>
          <p:spPr>
            <a:xfrm>
              <a:off x="2891260" y="4834553"/>
              <a:ext cx="763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LC3A/B-II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AFE77FB-93B5-D146-BDD0-01E202B97ED9}"/>
                </a:ext>
              </a:extLst>
            </p:cNvPr>
            <p:cNvSpPr txBox="1"/>
            <p:nvPr/>
          </p:nvSpPr>
          <p:spPr>
            <a:xfrm>
              <a:off x="2929733" y="4647814"/>
              <a:ext cx="724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LC3A/B-I</a:t>
              </a:r>
            </a:p>
          </p:txBody>
        </p:sp>
      </p:grpSp>
      <p:pic>
        <p:nvPicPr>
          <p:cNvPr id="216" name="Picture 215">
            <a:extLst>
              <a:ext uri="{FF2B5EF4-FFF2-40B4-BE49-F238E27FC236}">
                <a16:creationId xmlns:a16="http://schemas.microsoft.com/office/drawing/2014/main" id="{2EF3AD69-6AC4-124A-AFB4-47D3D4C1A0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569" y="3967436"/>
            <a:ext cx="1280160" cy="1096137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C1305E09-4A29-1845-8E33-6FA4B14113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569" y="5114453"/>
            <a:ext cx="1280160" cy="109613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006828F3-AB68-0640-B1EE-5B601A83A6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569" y="6261469"/>
            <a:ext cx="1280160" cy="1096137"/>
          </a:xfrm>
          <a:prstGeom prst="rect">
            <a:avLst/>
          </a:prstGeom>
        </p:spPr>
      </p:pic>
      <p:grpSp>
        <p:nvGrpSpPr>
          <p:cNvPr id="365" name="Group 364">
            <a:extLst>
              <a:ext uri="{FF2B5EF4-FFF2-40B4-BE49-F238E27FC236}">
                <a16:creationId xmlns:a16="http://schemas.microsoft.com/office/drawing/2014/main" id="{5852CD31-62F6-AA46-A9C7-941FA3C79EDE}"/>
              </a:ext>
            </a:extLst>
          </p:cNvPr>
          <p:cNvGrpSpPr/>
          <p:nvPr/>
        </p:nvGrpSpPr>
        <p:grpSpPr>
          <a:xfrm>
            <a:off x="1665865" y="4059608"/>
            <a:ext cx="779381" cy="940328"/>
            <a:chOff x="1584546" y="4246709"/>
            <a:chExt cx="779381" cy="940328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EE8A79F-5B8F-504F-B1CC-723E7D5EF591}"/>
                </a:ext>
              </a:extLst>
            </p:cNvPr>
            <p:cNvSpPr txBox="1"/>
            <p:nvPr/>
          </p:nvSpPr>
          <p:spPr>
            <a:xfrm>
              <a:off x="1584546" y="4246709"/>
              <a:ext cx="384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err="1"/>
                <a:t>Std</a:t>
              </a:r>
              <a:endParaRPr lang="en-GB" sz="12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485149CC-FE45-FC48-8A7C-8EC5FA8869F8}"/>
                </a:ext>
              </a:extLst>
            </p:cNvPr>
            <p:cNvSpPr txBox="1"/>
            <p:nvPr/>
          </p:nvSpPr>
          <p:spPr>
            <a:xfrm>
              <a:off x="1584546" y="4578373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DMSO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F8B5B71-054F-B14C-967B-AD563A9658A2}"/>
                </a:ext>
              </a:extLst>
            </p:cNvPr>
            <p:cNvSpPr txBox="1"/>
            <p:nvPr/>
          </p:nvSpPr>
          <p:spPr>
            <a:xfrm>
              <a:off x="1584546" y="4910038"/>
              <a:ext cx="779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UNC0638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902A1463-9854-2B4D-9C23-60778ADF15BE}"/>
              </a:ext>
            </a:extLst>
          </p:cNvPr>
          <p:cNvSpPr txBox="1"/>
          <p:nvPr/>
        </p:nvSpPr>
        <p:spPr>
          <a:xfrm>
            <a:off x="160894" y="4389168"/>
            <a:ext cx="46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24h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FC1FC5B-933D-0946-8C8E-E132E1CCD752}"/>
              </a:ext>
            </a:extLst>
          </p:cNvPr>
          <p:cNvGrpSpPr/>
          <p:nvPr/>
        </p:nvGrpSpPr>
        <p:grpSpPr>
          <a:xfrm>
            <a:off x="672228" y="7498163"/>
            <a:ext cx="684843" cy="276999"/>
            <a:chOff x="738610" y="7548554"/>
            <a:chExt cx="684843" cy="276999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1A8C5CD8-29C0-F348-8D6E-1DF9C3AD2194}"/>
                </a:ext>
              </a:extLst>
            </p:cNvPr>
            <p:cNvSpPr txBox="1"/>
            <p:nvPr/>
          </p:nvSpPr>
          <p:spPr>
            <a:xfrm>
              <a:off x="738610" y="7548554"/>
              <a:ext cx="684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err="1"/>
                <a:t>Cyto</a:t>
              </a:r>
              <a:r>
                <a:rPr lang="en-GB" sz="1200" dirty="0"/>
                <a:t>-ID</a:t>
              </a: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9B5657D9-7583-0C49-AE9F-014FE6B01FA8}"/>
                </a:ext>
              </a:extLst>
            </p:cNvPr>
            <p:cNvCxnSpPr/>
            <p:nvPr/>
          </p:nvCxnSpPr>
          <p:spPr>
            <a:xfrm>
              <a:off x="909346" y="7561198"/>
              <a:ext cx="3433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77BBA154-04BC-B443-82DC-BFD868FDDD56}"/>
              </a:ext>
            </a:extLst>
          </p:cNvPr>
          <p:cNvSpPr txBox="1"/>
          <p:nvPr/>
        </p:nvSpPr>
        <p:spPr>
          <a:xfrm>
            <a:off x="95210" y="6698656"/>
            <a:ext cx="52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72h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594271D-E1F7-3940-A527-95425DFD45B6}"/>
              </a:ext>
            </a:extLst>
          </p:cNvPr>
          <p:cNvSpPr txBox="1"/>
          <p:nvPr/>
        </p:nvSpPr>
        <p:spPr>
          <a:xfrm>
            <a:off x="139660" y="5542161"/>
            <a:ext cx="49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48h</a:t>
            </a:r>
          </a:p>
        </p:txBody>
      </p: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2E2B2CE-B477-BD45-89BF-754F8B8BCD44}"/>
              </a:ext>
            </a:extLst>
          </p:cNvPr>
          <p:cNvGrpSpPr/>
          <p:nvPr/>
        </p:nvGrpSpPr>
        <p:grpSpPr>
          <a:xfrm>
            <a:off x="1665865" y="5203368"/>
            <a:ext cx="779381" cy="940328"/>
            <a:chOff x="1584546" y="4246709"/>
            <a:chExt cx="779381" cy="940328"/>
          </a:xfrm>
        </p:grpSpPr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5BDA2506-19D4-4B4C-80B9-1013FB4DB213}"/>
                </a:ext>
              </a:extLst>
            </p:cNvPr>
            <p:cNvSpPr txBox="1"/>
            <p:nvPr/>
          </p:nvSpPr>
          <p:spPr>
            <a:xfrm>
              <a:off x="1584546" y="4246709"/>
              <a:ext cx="384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err="1"/>
                <a:t>Std</a:t>
              </a:r>
              <a:endParaRPr lang="en-GB" sz="1200" dirty="0"/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C2B0C7ED-51D2-A54F-A932-2DD787806048}"/>
                </a:ext>
              </a:extLst>
            </p:cNvPr>
            <p:cNvSpPr txBox="1"/>
            <p:nvPr/>
          </p:nvSpPr>
          <p:spPr>
            <a:xfrm>
              <a:off x="1584546" y="4578373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DMSO</a:t>
              </a: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D6F5A02E-8246-0F4C-85F4-8572283059F5}"/>
                </a:ext>
              </a:extLst>
            </p:cNvPr>
            <p:cNvSpPr txBox="1"/>
            <p:nvPr/>
          </p:nvSpPr>
          <p:spPr>
            <a:xfrm>
              <a:off x="1584546" y="4910038"/>
              <a:ext cx="779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UNC0638</a:t>
              </a:r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180D4E2F-4D65-EF4B-A372-07AD610990CB}"/>
              </a:ext>
            </a:extLst>
          </p:cNvPr>
          <p:cNvGrpSpPr/>
          <p:nvPr/>
        </p:nvGrpSpPr>
        <p:grpSpPr>
          <a:xfrm>
            <a:off x="1665865" y="6347128"/>
            <a:ext cx="779381" cy="940328"/>
            <a:chOff x="1584546" y="4246709"/>
            <a:chExt cx="779381" cy="940328"/>
          </a:xfrm>
        </p:grpSpPr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E76ECEC5-0DF7-AB4B-9FA5-6316382ED56D}"/>
                </a:ext>
              </a:extLst>
            </p:cNvPr>
            <p:cNvSpPr txBox="1"/>
            <p:nvPr/>
          </p:nvSpPr>
          <p:spPr>
            <a:xfrm>
              <a:off x="1584546" y="4246709"/>
              <a:ext cx="384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 err="1"/>
                <a:t>Std</a:t>
              </a:r>
              <a:endParaRPr lang="en-GB" sz="1200" dirty="0"/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3E527E11-4759-9B43-ACF2-ED0DD95360AB}"/>
                </a:ext>
              </a:extLst>
            </p:cNvPr>
            <p:cNvSpPr txBox="1"/>
            <p:nvPr/>
          </p:nvSpPr>
          <p:spPr>
            <a:xfrm>
              <a:off x="1584546" y="4578373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DMSO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7A7F7A1E-15C9-DF41-BC9D-DEE0540FEE47}"/>
                </a:ext>
              </a:extLst>
            </p:cNvPr>
            <p:cNvSpPr txBox="1"/>
            <p:nvPr/>
          </p:nvSpPr>
          <p:spPr>
            <a:xfrm>
              <a:off x="1584546" y="4910038"/>
              <a:ext cx="779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/>
                <a:t>UNC0638</a:t>
              </a:r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BC8A579F-A737-3545-BDA7-43B3A61A36F2}"/>
              </a:ext>
            </a:extLst>
          </p:cNvPr>
          <p:cNvGrpSpPr/>
          <p:nvPr/>
        </p:nvGrpSpPr>
        <p:grpSpPr>
          <a:xfrm>
            <a:off x="169413" y="8056690"/>
            <a:ext cx="2948407" cy="1799195"/>
            <a:chOff x="169413" y="8056690"/>
            <a:chExt cx="2948407" cy="1799195"/>
          </a:xfrm>
        </p:grpSpPr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B39B5C7D-153C-3D4E-A425-DC3B7FBAAB5E}"/>
                </a:ext>
              </a:extLst>
            </p:cNvPr>
            <p:cNvSpPr txBox="1"/>
            <p:nvPr/>
          </p:nvSpPr>
          <p:spPr>
            <a:xfrm>
              <a:off x="767790" y="8067848"/>
              <a:ext cx="3849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err="1"/>
                <a:t>Std</a:t>
              </a:r>
              <a:endParaRPr lang="en-GB" sz="1200" dirty="0"/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526A0B5A-E713-1E40-833B-E2BE449D4363}"/>
                </a:ext>
              </a:extLst>
            </p:cNvPr>
            <p:cNvSpPr txBox="1"/>
            <p:nvPr/>
          </p:nvSpPr>
          <p:spPr>
            <a:xfrm>
              <a:off x="1576574" y="8065622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DMSO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323AF1A9-A778-D943-8F9E-E69F7C8B498E}"/>
                </a:ext>
              </a:extLst>
            </p:cNvPr>
            <p:cNvSpPr txBox="1"/>
            <p:nvPr/>
          </p:nvSpPr>
          <p:spPr>
            <a:xfrm>
              <a:off x="2328029" y="8056690"/>
              <a:ext cx="7793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UNC0638</a:t>
              </a:r>
            </a:p>
          </p:txBody>
        </p:sp>
        <p:pic>
          <p:nvPicPr>
            <p:cNvPr id="421" name="Picture 420">
              <a:extLst>
                <a:ext uri="{FF2B5EF4-FFF2-40B4-BE49-F238E27FC236}">
                  <a16:creationId xmlns:a16="http://schemas.microsoft.com/office/drawing/2014/main" id="{73520AF8-2D7A-0640-B5F5-EB65F7CD9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6133" y="8293140"/>
              <a:ext cx="812800" cy="762000"/>
            </a:xfrm>
            <a:prstGeom prst="rect">
              <a:avLst/>
            </a:prstGeom>
          </p:spPr>
        </p:pic>
        <p:pic>
          <p:nvPicPr>
            <p:cNvPr id="422" name="Picture 421">
              <a:extLst>
                <a:ext uri="{FF2B5EF4-FFF2-40B4-BE49-F238E27FC236}">
                  <a16:creationId xmlns:a16="http://schemas.microsoft.com/office/drawing/2014/main" id="{977A3E58-5703-5642-BE16-ACC300E9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51620" y="8293140"/>
              <a:ext cx="812800" cy="762000"/>
            </a:xfrm>
            <a:prstGeom prst="rect">
              <a:avLst/>
            </a:prstGeom>
          </p:spPr>
        </p:pic>
        <p:pic>
          <p:nvPicPr>
            <p:cNvPr id="423" name="Picture 422">
              <a:extLst>
                <a:ext uri="{FF2B5EF4-FFF2-40B4-BE49-F238E27FC236}">
                  <a16:creationId xmlns:a16="http://schemas.microsoft.com/office/drawing/2014/main" id="{99D28211-2934-9247-B380-22EE9CAF9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05020" y="8293140"/>
              <a:ext cx="812800" cy="762000"/>
            </a:xfrm>
            <a:prstGeom prst="rect">
              <a:avLst/>
            </a:prstGeom>
          </p:spPr>
        </p:pic>
        <p:pic>
          <p:nvPicPr>
            <p:cNvPr id="427" name="Picture 426">
              <a:extLst>
                <a:ext uri="{FF2B5EF4-FFF2-40B4-BE49-F238E27FC236}">
                  <a16:creationId xmlns:a16="http://schemas.microsoft.com/office/drawing/2014/main" id="{5E016ACE-8B00-9543-9874-6124C39D3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6133" y="9093885"/>
              <a:ext cx="812800" cy="762000"/>
            </a:xfrm>
            <a:prstGeom prst="rect">
              <a:avLst/>
            </a:prstGeom>
          </p:spPr>
        </p:pic>
        <p:pic>
          <p:nvPicPr>
            <p:cNvPr id="428" name="Picture 427">
              <a:extLst>
                <a:ext uri="{FF2B5EF4-FFF2-40B4-BE49-F238E27FC236}">
                  <a16:creationId xmlns:a16="http://schemas.microsoft.com/office/drawing/2014/main" id="{F58A9808-383A-8445-A5EE-B7E7CA204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51620" y="9093885"/>
              <a:ext cx="812800" cy="762000"/>
            </a:xfrm>
            <a:prstGeom prst="rect">
              <a:avLst/>
            </a:prstGeom>
          </p:spPr>
        </p:pic>
        <p:pic>
          <p:nvPicPr>
            <p:cNvPr id="429" name="Picture 428">
              <a:extLst>
                <a:ext uri="{FF2B5EF4-FFF2-40B4-BE49-F238E27FC236}">
                  <a16:creationId xmlns:a16="http://schemas.microsoft.com/office/drawing/2014/main" id="{9D5CBE25-ACC8-F748-9F8B-0516DD44A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305020" y="9093885"/>
              <a:ext cx="812800" cy="762000"/>
            </a:xfrm>
            <a:prstGeom prst="rect">
              <a:avLst/>
            </a:prstGeom>
          </p:spPr>
        </p:pic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FD2A24AB-65E9-F84E-99C2-D1435E0D91EC}"/>
                </a:ext>
              </a:extLst>
            </p:cNvPr>
            <p:cNvSpPr txBox="1"/>
            <p:nvPr/>
          </p:nvSpPr>
          <p:spPr>
            <a:xfrm>
              <a:off x="169413" y="8535641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IgM</a:t>
              </a: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ED59CF3A-3352-4E4C-BD7E-099215ECA24E}"/>
                </a:ext>
              </a:extLst>
            </p:cNvPr>
            <p:cNvSpPr txBox="1"/>
            <p:nvPr/>
          </p:nvSpPr>
          <p:spPr>
            <a:xfrm>
              <a:off x="203077" y="9336386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IgG</a:t>
              </a:r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07D809E-97E3-7A42-9AEF-CBA6F9B67688}"/>
              </a:ext>
            </a:extLst>
          </p:cNvPr>
          <p:cNvGrpSpPr/>
          <p:nvPr/>
        </p:nvGrpSpPr>
        <p:grpSpPr>
          <a:xfrm>
            <a:off x="3377458" y="7982660"/>
            <a:ext cx="3294096" cy="1775959"/>
            <a:chOff x="3551345" y="7963360"/>
            <a:chExt cx="3294096" cy="1775959"/>
          </a:xfrm>
        </p:grpSpPr>
        <p:pic>
          <p:nvPicPr>
            <p:cNvPr id="435" name="Picture 434">
              <a:extLst>
                <a:ext uri="{FF2B5EF4-FFF2-40B4-BE49-F238E27FC236}">
                  <a16:creationId xmlns:a16="http://schemas.microsoft.com/office/drawing/2014/main" id="{5AF0AB0B-C3EF-7040-9CE1-01CA8F8AC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38239" y="7963360"/>
              <a:ext cx="2707525" cy="1632363"/>
            </a:xfrm>
            <a:prstGeom prst="rect">
              <a:avLst/>
            </a:prstGeom>
          </p:spPr>
        </p:pic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26ED54E7-3F13-1E4D-888D-E3FE05C4119F}"/>
                </a:ext>
              </a:extLst>
            </p:cNvPr>
            <p:cNvSpPr txBox="1"/>
            <p:nvPr/>
          </p:nvSpPr>
          <p:spPr>
            <a:xfrm>
              <a:off x="6066060" y="8169877"/>
              <a:ext cx="384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err="1"/>
                <a:t>Std</a:t>
              </a:r>
              <a:endParaRPr lang="en-GB" sz="1200" dirty="0"/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49CE584D-479F-EC44-9DDE-546120FAF905}"/>
                </a:ext>
              </a:extLst>
            </p:cNvPr>
            <p:cNvSpPr txBox="1"/>
            <p:nvPr/>
          </p:nvSpPr>
          <p:spPr>
            <a:xfrm>
              <a:off x="6066060" y="8337311"/>
              <a:ext cx="583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DMSO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C97968E3-E427-2E43-B7D6-DF40B339619E}"/>
                </a:ext>
              </a:extLst>
            </p:cNvPr>
            <p:cNvSpPr txBox="1"/>
            <p:nvPr/>
          </p:nvSpPr>
          <p:spPr>
            <a:xfrm>
              <a:off x="6066060" y="8504745"/>
              <a:ext cx="779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UNC0638</a:t>
              </a:r>
            </a:p>
          </p:txBody>
        </p: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69C50213-ADA9-9A42-869D-B40445374E2F}"/>
                </a:ext>
              </a:extLst>
            </p:cNvPr>
            <p:cNvGrpSpPr/>
            <p:nvPr/>
          </p:nvGrpSpPr>
          <p:grpSpPr>
            <a:xfrm>
              <a:off x="4099178" y="9462320"/>
              <a:ext cx="1794307" cy="276999"/>
              <a:chOff x="4027928" y="9462320"/>
              <a:chExt cx="1794307" cy="276999"/>
            </a:xfrm>
          </p:grpSpPr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A516F06A-B643-184F-AA06-B94C8660E258}"/>
                  </a:ext>
                </a:extLst>
              </p:cNvPr>
              <p:cNvSpPr txBox="1"/>
              <p:nvPr/>
            </p:nvSpPr>
            <p:spPr>
              <a:xfrm rot="18900000">
                <a:off x="4027928" y="9462320"/>
                <a:ext cx="4347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IgM</a:t>
                </a: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9F302032-6EE9-404C-AC5D-A49E3922C95F}"/>
                  </a:ext>
                </a:extLst>
              </p:cNvPr>
              <p:cNvSpPr txBox="1"/>
              <p:nvPr/>
            </p:nvSpPr>
            <p:spPr>
              <a:xfrm rot="18900000">
                <a:off x="4584383" y="9462320"/>
                <a:ext cx="4347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IgM</a:t>
                </a:r>
              </a:p>
            </p:txBody>
          </p:sp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0F8D3468-4CC2-3346-B8BC-6618E392B3EE}"/>
                  </a:ext>
                </a:extLst>
              </p:cNvPr>
              <p:cNvSpPr txBox="1"/>
              <p:nvPr/>
            </p:nvSpPr>
            <p:spPr>
              <a:xfrm rot="18900000">
                <a:off x="5190997" y="9462320"/>
                <a:ext cx="4347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IgM</a:t>
                </a:r>
              </a:p>
            </p:txBody>
          </p:sp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813D7913-9C72-C147-A402-0F72253C16AB}"/>
                  </a:ext>
                </a:extLst>
              </p:cNvPr>
              <p:cNvSpPr txBox="1"/>
              <p:nvPr/>
            </p:nvSpPr>
            <p:spPr>
              <a:xfrm rot="18900000">
                <a:off x="4259722" y="946232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IgG</a:t>
                </a: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BCE448CC-46DA-3D41-BF9F-3E774ACCFC47}"/>
                  </a:ext>
                </a:extLst>
              </p:cNvPr>
              <p:cNvSpPr txBox="1"/>
              <p:nvPr/>
            </p:nvSpPr>
            <p:spPr>
              <a:xfrm rot="18900000">
                <a:off x="4834756" y="946232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IgG</a:t>
                </a:r>
              </a:p>
            </p:txBody>
          </p: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7850827C-6DD0-234E-A989-00AE1768A606}"/>
                  </a:ext>
                </a:extLst>
              </p:cNvPr>
              <p:cNvSpPr txBox="1"/>
              <p:nvPr/>
            </p:nvSpPr>
            <p:spPr>
              <a:xfrm rot="18900000">
                <a:off x="5424369" y="946232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IgG</a:t>
                </a:r>
              </a:p>
            </p:txBody>
          </p:sp>
        </p:grp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C4E0B0FA-64A4-1847-9728-88437ABDB73A}"/>
                </a:ext>
              </a:extLst>
            </p:cNvPr>
            <p:cNvSpPr txBox="1"/>
            <p:nvPr/>
          </p:nvSpPr>
          <p:spPr>
            <a:xfrm rot="16200000">
              <a:off x="3288004" y="8657995"/>
              <a:ext cx="803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ASCs/well</a:t>
              </a:r>
              <a:endParaRPr lang="en-GB" sz="1200" baseline="30000" dirty="0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8BC08251-861C-1D46-89CA-5A5F10377D28}"/>
              </a:ext>
            </a:extLst>
          </p:cNvPr>
          <p:cNvSpPr txBox="1"/>
          <p:nvPr/>
        </p:nvSpPr>
        <p:spPr>
          <a:xfrm>
            <a:off x="66850" y="305243"/>
            <a:ext cx="45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(A)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EF360D0-A801-9C41-96CF-2D57C3AE66EF}"/>
              </a:ext>
            </a:extLst>
          </p:cNvPr>
          <p:cNvSpPr txBox="1"/>
          <p:nvPr/>
        </p:nvSpPr>
        <p:spPr>
          <a:xfrm>
            <a:off x="64945" y="1828846"/>
            <a:ext cx="45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(B)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556AC7A6-80A7-DC46-890C-55A874061B23}"/>
              </a:ext>
            </a:extLst>
          </p:cNvPr>
          <p:cNvSpPr txBox="1"/>
          <p:nvPr/>
        </p:nvSpPr>
        <p:spPr>
          <a:xfrm>
            <a:off x="64945" y="3667175"/>
            <a:ext cx="45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(C)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A8B0137-7F96-B349-9FA2-68A8E5E3D7F0}"/>
              </a:ext>
            </a:extLst>
          </p:cNvPr>
          <p:cNvSpPr txBox="1"/>
          <p:nvPr/>
        </p:nvSpPr>
        <p:spPr>
          <a:xfrm>
            <a:off x="3101949" y="188311"/>
            <a:ext cx="45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(D)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815EC-4ABF-F24D-AB19-8D84FCC47740}"/>
              </a:ext>
            </a:extLst>
          </p:cNvPr>
          <p:cNvSpPr txBox="1"/>
          <p:nvPr/>
        </p:nvSpPr>
        <p:spPr>
          <a:xfrm>
            <a:off x="2720546" y="3662774"/>
            <a:ext cx="421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(E)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E58620B-E100-C44F-84CD-E4C29E7032DE}"/>
              </a:ext>
            </a:extLst>
          </p:cNvPr>
          <p:cNvSpPr txBox="1"/>
          <p:nvPr/>
        </p:nvSpPr>
        <p:spPr>
          <a:xfrm>
            <a:off x="64945" y="7968523"/>
            <a:ext cx="45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(F)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1BC77-E39F-D343-B3AC-D432C02DA209}"/>
              </a:ext>
            </a:extLst>
          </p:cNvPr>
          <p:cNvSpPr txBox="1"/>
          <p:nvPr/>
        </p:nvSpPr>
        <p:spPr>
          <a:xfrm>
            <a:off x="341623" y="-7878"/>
            <a:ext cx="24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Supplemental </a:t>
            </a:r>
            <a:r>
              <a:rPr lang="en-US" sz="1800"/>
              <a:t>Figure 10</a:t>
            </a:r>
            <a:r>
              <a:rPr lang="en-GB" sz="1800"/>
              <a:t> </a:t>
            </a:r>
            <a:endParaRPr lang="en-US" sz="1800" dirty="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FDCBC51-C668-6648-A09B-3F833B0C454D}"/>
              </a:ext>
            </a:extLst>
          </p:cNvPr>
          <p:cNvSpPr txBox="1"/>
          <p:nvPr/>
        </p:nvSpPr>
        <p:spPr>
          <a:xfrm>
            <a:off x="1734012" y="2138960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DMSO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5C06F2A-4252-C241-BF61-82EB772C6B27}"/>
              </a:ext>
            </a:extLst>
          </p:cNvPr>
          <p:cNvSpPr txBox="1"/>
          <p:nvPr/>
        </p:nvSpPr>
        <p:spPr>
          <a:xfrm>
            <a:off x="2427193" y="2138960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DMSO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378C03E6-B0D1-CA4A-B192-2EC44914A6A6}"/>
              </a:ext>
            </a:extLst>
          </p:cNvPr>
          <p:cNvCxnSpPr>
            <a:cxnSpLocks/>
          </p:cNvCxnSpPr>
          <p:nvPr/>
        </p:nvCxnSpPr>
        <p:spPr>
          <a:xfrm>
            <a:off x="2411380" y="617057"/>
            <a:ext cx="5822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364AE156-EA77-B347-8A76-23946C5D95E3}"/>
              </a:ext>
            </a:extLst>
          </p:cNvPr>
          <p:cNvSpPr txBox="1"/>
          <p:nvPr/>
        </p:nvSpPr>
        <p:spPr>
          <a:xfrm>
            <a:off x="2323006" y="621684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1E2FFC5-2E85-8745-80E6-208213128290}"/>
              </a:ext>
            </a:extLst>
          </p:cNvPr>
          <p:cNvSpPr txBox="1"/>
          <p:nvPr/>
        </p:nvSpPr>
        <p:spPr>
          <a:xfrm>
            <a:off x="2805800" y="62168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49876E40-221E-344A-9A2F-6C028AE73209}"/>
              </a:ext>
            </a:extLst>
          </p:cNvPr>
          <p:cNvSpPr txBox="1"/>
          <p:nvPr/>
        </p:nvSpPr>
        <p:spPr>
          <a:xfrm>
            <a:off x="2463168" y="38867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+72h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44CAF2A3-4660-2644-9C69-8505CDBDB2AF}"/>
              </a:ext>
            </a:extLst>
          </p:cNvPr>
          <p:cNvSpPr txBox="1"/>
          <p:nvPr/>
        </p:nvSpPr>
        <p:spPr>
          <a:xfrm rot="16200000">
            <a:off x="537138" y="463140"/>
            <a:ext cx="497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Day3</a:t>
            </a: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7A072C53-57A4-2345-A680-8500F715F7B8}"/>
              </a:ext>
            </a:extLst>
          </p:cNvPr>
          <p:cNvCxnSpPr>
            <a:cxnSpLocks/>
          </p:cNvCxnSpPr>
          <p:nvPr/>
        </p:nvCxnSpPr>
        <p:spPr>
          <a:xfrm>
            <a:off x="1628965" y="620480"/>
            <a:ext cx="5822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EF800FD9-9F3C-0E4C-8D15-6CD041F92191}"/>
              </a:ext>
            </a:extLst>
          </p:cNvPr>
          <p:cNvSpPr txBox="1"/>
          <p:nvPr/>
        </p:nvSpPr>
        <p:spPr>
          <a:xfrm>
            <a:off x="1642086" y="621684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-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B47DD03F-1620-6849-B7F8-0CB687101763}"/>
              </a:ext>
            </a:extLst>
          </p:cNvPr>
          <p:cNvSpPr txBox="1"/>
          <p:nvPr/>
        </p:nvSpPr>
        <p:spPr>
          <a:xfrm>
            <a:off x="2078731" y="62168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+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7D3767D0-12FD-254A-AB79-2AAD263DA9F8}"/>
              </a:ext>
            </a:extLst>
          </p:cNvPr>
          <p:cNvSpPr txBox="1"/>
          <p:nvPr/>
        </p:nvSpPr>
        <p:spPr>
          <a:xfrm>
            <a:off x="1687356" y="38867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+48h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651FB411-3777-894E-9CE1-6FF06F73FC6F}"/>
              </a:ext>
            </a:extLst>
          </p:cNvPr>
          <p:cNvCxnSpPr>
            <a:cxnSpLocks/>
          </p:cNvCxnSpPr>
          <p:nvPr/>
        </p:nvCxnSpPr>
        <p:spPr>
          <a:xfrm>
            <a:off x="926437" y="620480"/>
            <a:ext cx="5822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FA758A6C-B9FC-8541-B149-5DB5C4609540}"/>
              </a:ext>
            </a:extLst>
          </p:cNvPr>
          <p:cNvSpPr txBox="1"/>
          <p:nvPr/>
        </p:nvSpPr>
        <p:spPr>
          <a:xfrm>
            <a:off x="913278" y="621684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-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26FC106F-5B13-F740-BB5E-1146F57D06F4}"/>
              </a:ext>
            </a:extLst>
          </p:cNvPr>
          <p:cNvSpPr txBox="1"/>
          <p:nvPr/>
        </p:nvSpPr>
        <p:spPr>
          <a:xfrm>
            <a:off x="1068610" y="652461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DMSO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95770AC7-E7EB-914B-9540-95FCC4317788}"/>
              </a:ext>
            </a:extLst>
          </p:cNvPr>
          <p:cNvSpPr txBox="1"/>
          <p:nvPr/>
        </p:nvSpPr>
        <p:spPr>
          <a:xfrm>
            <a:off x="1359990" y="62168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+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E4E10DBA-5B3D-994C-A38A-0C06D6DB5A85}"/>
              </a:ext>
            </a:extLst>
          </p:cNvPr>
          <p:cNvSpPr txBox="1"/>
          <p:nvPr/>
        </p:nvSpPr>
        <p:spPr>
          <a:xfrm>
            <a:off x="992989" y="38867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+24h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EEB21A2A-122D-E541-B98E-9713344D3645}"/>
              </a:ext>
            </a:extLst>
          </p:cNvPr>
          <p:cNvSpPr txBox="1"/>
          <p:nvPr/>
        </p:nvSpPr>
        <p:spPr>
          <a:xfrm>
            <a:off x="1728330" y="652461"/>
            <a:ext cx="488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DMSO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2DAA65D5-4F0C-A949-AA4C-D9551D78A154}"/>
              </a:ext>
            </a:extLst>
          </p:cNvPr>
          <p:cNvSpPr txBox="1"/>
          <p:nvPr/>
        </p:nvSpPr>
        <p:spPr>
          <a:xfrm>
            <a:off x="2436364" y="652461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DMSO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13E1BA68-9B46-4846-B35B-FAB9E1DC3CD8}"/>
              </a:ext>
            </a:extLst>
          </p:cNvPr>
          <p:cNvSpPr txBox="1"/>
          <p:nvPr/>
        </p:nvSpPr>
        <p:spPr>
          <a:xfrm>
            <a:off x="2681517" y="4449374"/>
            <a:ext cx="46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24h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2FFEC9C6-A783-2144-9F7C-1A6BEFB8AC9D}"/>
              </a:ext>
            </a:extLst>
          </p:cNvPr>
          <p:cNvSpPr txBox="1"/>
          <p:nvPr/>
        </p:nvSpPr>
        <p:spPr>
          <a:xfrm>
            <a:off x="2615833" y="6758862"/>
            <a:ext cx="52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72h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B128593C-FDA7-DC44-93E4-71D6B0B4C4FF}"/>
              </a:ext>
            </a:extLst>
          </p:cNvPr>
          <p:cNvSpPr txBox="1"/>
          <p:nvPr/>
        </p:nvSpPr>
        <p:spPr>
          <a:xfrm>
            <a:off x="2660283" y="5602367"/>
            <a:ext cx="49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48h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8F1D40A1-7A91-8A4F-A485-435FDC576D38}"/>
              </a:ext>
            </a:extLst>
          </p:cNvPr>
          <p:cNvGrpSpPr/>
          <p:nvPr/>
        </p:nvGrpSpPr>
        <p:grpSpPr>
          <a:xfrm>
            <a:off x="2692395" y="3862032"/>
            <a:ext cx="4086836" cy="4134719"/>
            <a:chOff x="2528815" y="3848148"/>
            <a:chExt cx="4086836" cy="4134719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0B5F95DB-7411-5A44-B07E-360859BA0C65}"/>
                </a:ext>
              </a:extLst>
            </p:cNvPr>
            <p:cNvSpPr txBox="1"/>
            <p:nvPr/>
          </p:nvSpPr>
          <p:spPr>
            <a:xfrm rot="16200000">
              <a:off x="3536250" y="5646468"/>
              <a:ext cx="14176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 % Cells/Generation</a:t>
              </a:r>
              <a:endParaRPr lang="en-GB" sz="1200" baseline="30000" dirty="0"/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B0DA89BA-F249-4249-B22B-CF6B292DAC65}"/>
                </a:ext>
              </a:extLst>
            </p:cNvPr>
            <p:cNvGrpSpPr/>
            <p:nvPr/>
          </p:nvGrpSpPr>
          <p:grpSpPr>
            <a:xfrm>
              <a:off x="4428467" y="3848148"/>
              <a:ext cx="2187184" cy="1404620"/>
              <a:chOff x="4428467" y="3848148"/>
              <a:chExt cx="2187184" cy="1404620"/>
            </a:xfrm>
          </p:grpSpPr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04EB2582-6118-C84F-92F9-7AD067B04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28467" y="3848148"/>
                <a:ext cx="2053590" cy="1404620"/>
              </a:xfrm>
              <a:prstGeom prst="rect">
                <a:avLst/>
              </a:prstGeom>
            </p:spPr>
          </p:pic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8863B7BB-819F-EF48-99AE-2B72603EFD41}"/>
                  </a:ext>
                </a:extLst>
              </p:cNvPr>
              <p:cNvGrpSpPr/>
              <p:nvPr/>
            </p:nvGrpSpPr>
            <p:grpSpPr>
              <a:xfrm>
                <a:off x="6255239" y="4077836"/>
                <a:ext cx="360412" cy="914857"/>
                <a:chOff x="6156943" y="4077836"/>
                <a:chExt cx="360412" cy="914857"/>
              </a:xfrm>
            </p:grpSpPr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DC79181B-2462-994A-871E-B62E24D45C5F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4077836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G5</a:t>
                  </a:r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5AE94AE2-707E-6044-8977-FA5E9121D285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4237301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G4</a:t>
                  </a: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3356E894-564F-7C42-A1DF-AF0CBBF6E784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4396766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G3</a:t>
                  </a:r>
                </a:p>
              </p:txBody>
            </p: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CBDA01F3-6ECF-9B42-A895-1963FAB2D051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4556230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G2</a:t>
                  </a: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9A61631A-21DF-5142-8D2F-F706845A5CF8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4715694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G1</a:t>
                  </a:r>
                </a:p>
              </p:txBody>
            </p:sp>
          </p:grpSp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0B2BB8F9-CD52-5849-842C-212F3B08ECCA}"/>
                </a:ext>
              </a:extLst>
            </p:cNvPr>
            <p:cNvGrpSpPr/>
            <p:nvPr/>
          </p:nvGrpSpPr>
          <p:grpSpPr>
            <a:xfrm>
              <a:off x="2893087" y="3987373"/>
              <a:ext cx="1130935" cy="1114425"/>
              <a:chOff x="2732762" y="4041289"/>
              <a:chExt cx="1130935" cy="1114425"/>
            </a:xfrm>
          </p:grpSpPr>
          <p:pic>
            <p:nvPicPr>
              <p:cNvPr id="339" name="Picture 338">
                <a:extLst>
                  <a:ext uri="{FF2B5EF4-FFF2-40B4-BE49-F238E27FC236}">
                    <a16:creationId xmlns:a16="http://schemas.microsoft.com/office/drawing/2014/main" id="{E8AB2131-FA57-2F4A-A7DF-1426CBB31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32762" y="4041289"/>
                <a:ext cx="1130935" cy="1114425"/>
              </a:xfrm>
              <a:prstGeom prst="rect">
                <a:avLst/>
              </a:prstGeom>
            </p:spPr>
          </p:pic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0F71D9E7-4C5B-E14A-BC34-198678B4E22F}"/>
                  </a:ext>
                </a:extLst>
              </p:cNvPr>
              <p:cNvGrpSpPr/>
              <p:nvPr/>
            </p:nvGrpSpPr>
            <p:grpSpPr>
              <a:xfrm>
                <a:off x="3013009" y="4551017"/>
                <a:ext cx="670446" cy="466977"/>
                <a:chOff x="3076421" y="4605676"/>
                <a:chExt cx="670446" cy="466977"/>
              </a:xfrm>
            </p:grpSpPr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E5DF470E-4955-D243-B067-75899A8DF458}"/>
                    </a:ext>
                  </a:extLst>
                </p:cNvPr>
                <p:cNvSpPr txBox="1"/>
                <p:nvPr/>
              </p:nvSpPr>
              <p:spPr>
                <a:xfrm>
                  <a:off x="3076421" y="4795654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5</a:t>
                  </a:r>
                </a:p>
              </p:txBody>
            </p:sp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B27850D1-80CA-AE48-9999-0E4FD9FA4FD8}"/>
                    </a:ext>
                  </a:extLst>
                </p:cNvPr>
                <p:cNvSpPr txBox="1"/>
                <p:nvPr/>
              </p:nvSpPr>
              <p:spPr>
                <a:xfrm>
                  <a:off x="3178229" y="474410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4</a:t>
                  </a:r>
                </a:p>
              </p:txBody>
            </p:sp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43EC488C-A03E-074E-9EA7-861162CDE9BF}"/>
                    </a:ext>
                  </a:extLst>
                </p:cNvPr>
                <p:cNvSpPr txBox="1"/>
                <p:nvPr/>
              </p:nvSpPr>
              <p:spPr>
                <a:xfrm>
                  <a:off x="3280037" y="469993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3</a:t>
                  </a:r>
                </a:p>
              </p:txBody>
            </p:sp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9F011949-51BD-3740-86EE-9B0B57C61CD6}"/>
                    </a:ext>
                  </a:extLst>
                </p:cNvPr>
                <p:cNvSpPr txBox="1"/>
                <p:nvPr/>
              </p:nvSpPr>
              <p:spPr>
                <a:xfrm>
                  <a:off x="3381845" y="465317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2</a:t>
                  </a:r>
                </a:p>
              </p:txBody>
            </p:sp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430B9D48-97AF-5B40-9C63-B5358484FBC7}"/>
                    </a:ext>
                  </a:extLst>
                </p:cNvPr>
                <p:cNvSpPr txBox="1"/>
                <p:nvPr/>
              </p:nvSpPr>
              <p:spPr>
                <a:xfrm>
                  <a:off x="3483653" y="4605676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1</a:t>
                  </a:r>
                </a:p>
              </p:txBody>
            </p:sp>
          </p:grp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6F8C3900-51BD-7B46-8327-23D5379E277D}"/>
                </a:ext>
              </a:extLst>
            </p:cNvPr>
            <p:cNvGrpSpPr/>
            <p:nvPr/>
          </p:nvGrpSpPr>
          <p:grpSpPr>
            <a:xfrm>
              <a:off x="2893087" y="5207933"/>
              <a:ext cx="1130935" cy="1114425"/>
              <a:chOff x="2868797" y="5216220"/>
              <a:chExt cx="1130935" cy="1114425"/>
            </a:xfrm>
          </p:grpSpPr>
          <p:pic>
            <p:nvPicPr>
              <p:cNvPr id="324" name="Picture 323">
                <a:extLst>
                  <a:ext uri="{FF2B5EF4-FFF2-40B4-BE49-F238E27FC236}">
                    <a16:creationId xmlns:a16="http://schemas.microsoft.com/office/drawing/2014/main" id="{41C16F8F-A6B4-4644-878D-7B48FCF07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8797" y="5216220"/>
                <a:ext cx="1130935" cy="1114425"/>
              </a:xfrm>
              <a:prstGeom prst="rect">
                <a:avLst/>
              </a:prstGeom>
            </p:spPr>
          </p:pic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FB3C94C1-7907-EE44-B350-9B2EA1E50059}"/>
                  </a:ext>
                </a:extLst>
              </p:cNvPr>
              <p:cNvGrpSpPr/>
              <p:nvPr/>
            </p:nvGrpSpPr>
            <p:grpSpPr>
              <a:xfrm>
                <a:off x="3063347" y="5702766"/>
                <a:ext cx="719256" cy="523294"/>
                <a:chOff x="3004806" y="6084918"/>
                <a:chExt cx="719256" cy="523294"/>
              </a:xfrm>
            </p:grpSpPr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AAE95299-353D-3C4A-B1A1-D3F694C1770C}"/>
                    </a:ext>
                  </a:extLst>
                </p:cNvPr>
                <p:cNvSpPr txBox="1"/>
                <p:nvPr/>
              </p:nvSpPr>
              <p:spPr>
                <a:xfrm>
                  <a:off x="3097681" y="6274896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5</a:t>
                  </a:r>
                </a:p>
              </p:txBody>
            </p:sp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CFE0C56A-27C1-F74F-9A8A-982D909F13C7}"/>
                    </a:ext>
                  </a:extLst>
                </p:cNvPr>
                <p:cNvSpPr txBox="1"/>
                <p:nvPr/>
              </p:nvSpPr>
              <p:spPr>
                <a:xfrm>
                  <a:off x="3182965" y="6223347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4</a:t>
                  </a:r>
                </a:p>
              </p:txBody>
            </p:sp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2ECAE7C8-BB26-7445-8131-9997BF4AFA78}"/>
                    </a:ext>
                  </a:extLst>
                </p:cNvPr>
                <p:cNvSpPr txBox="1"/>
                <p:nvPr/>
              </p:nvSpPr>
              <p:spPr>
                <a:xfrm>
                  <a:off x="3279265" y="6179172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3</a:t>
                  </a:r>
                </a:p>
              </p:txBody>
            </p: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D02855B7-04B0-674B-816C-2D6348DA482C}"/>
                    </a:ext>
                  </a:extLst>
                </p:cNvPr>
                <p:cNvSpPr txBox="1"/>
                <p:nvPr/>
              </p:nvSpPr>
              <p:spPr>
                <a:xfrm>
                  <a:off x="3370057" y="6132417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2</a:t>
                  </a:r>
                </a:p>
              </p:txBody>
            </p: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E1DE6202-7545-DE47-9AC8-572C2332B001}"/>
                    </a:ext>
                  </a:extLst>
                </p:cNvPr>
                <p:cNvSpPr txBox="1"/>
                <p:nvPr/>
              </p:nvSpPr>
              <p:spPr>
                <a:xfrm>
                  <a:off x="3460848" y="608491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1</a:t>
                  </a:r>
                </a:p>
              </p:txBody>
            </p:sp>
            <p:sp>
              <p:nvSpPr>
                <p:cNvPr id="330" name="TextBox 329">
                  <a:extLst>
                    <a:ext uri="{FF2B5EF4-FFF2-40B4-BE49-F238E27FC236}">
                      <a16:creationId xmlns:a16="http://schemas.microsoft.com/office/drawing/2014/main" id="{2D52FC58-6921-EF44-987F-0FA6B410ADDF}"/>
                    </a:ext>
                  </a:extLst>
                </p:cNvPr>
                <p:cNvSpPr txBox="1"/>
                <p:nvPr/>
              </p:nvSpPr>
              <p:spPr>
                <a:xfrm>
                  <a:off x="3004806" y="6331213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6</a:t>
                  </a:r>
                </a:p>
              </p:txBody>
            </p:sp>
          </p:grp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DCA2BFD-8B15-2D44-8E01-3BEFF17AC4E5}"/>
                </a:ext>
              </a:extLst>
            </p:cNvPr>
            <p:cNvGrpSpPr/>
            <p:nvPr/>
          </p:nvGrpSpPr>
          <p:grpSpPr>
            <a:xfrm>
              <a:off x="2893087" y="6428494"/>
              <a:ext cx="1130935" cy="1130935"/>
              <a:chOff x="2745918" y="7129059"/>
              <a:chExt cx="1130935" cy="1130935"/>
            </a:xfrm>
          </p:grpSpPr>
          <p:pic>
            <p:nvPicPr>
              <p:cNvPr id="297" name="Picture 296">
                <a:extLst>
                  <a:ext uri="{FF2B5EF4-FFF2-40B4-BE49-F238E27FC236}">
                    <a16:creationId xmlns:a16="http://schemas.microsoft.com/office/drawing/2014/main" id="{6BACF685-747F-FD45-BFF4-69846B5AA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45918" y="7129059"/>
                <a:ext cx="1130935" cy="1130935"/>
              </a:xfrm>
              <a:prstGeom prst="rect">
                <a:avLst/>
              </a:prstGeom>
            </p:spPr>
          </p:pic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6F350676-4471-D544-821F-6A89D6A87A70}"/>
                  </a:ext>
                </a:extLst>
              </p:cNvPr>
              <p:cNvGrpSpPr/>
              <p:nvPr/>
            </p:nvGrpSpPr>
            <p:grpSpPr>
              <a:xfrm>
                <a:off x="2906873" y="7536194"/>
                <a:ext cx="752855" cy="609906"/>
                <a:chOff x="2906873" y="7536194"/>
                <a:chExt cx="752855" cy="609906"/>
              </a:xfrm>
            </p:grpSpPr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6A53BE36-FD85-284E-AB64-B6DA7EB25D53}"/>
                    </a:ext>
                  </a:extLst>
                </p:cNvPr>
                <p:cNvSpPr txBox="1"/>
                <p:nvPr/>
              </p:nvSpPr>
              <p:spPr>
                <a:xfrm>
                  <a:off x="3396514" y="7536194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1</a:t>
                  </a:r>
                </a:p>
              </p:txBody>
            </p:sp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79AD8154-0C5D-784D-A448-9144B84BB569}"/>
                    </a:ext>
                  </a:extLst>
                </p:cNvPr>
                <p:cNvSpPr txBox="1"/>
                <p:nvPr/>
              </p:nvSpPr>
              <p:spPr>
                <a:xfrm>
                  <a:off x="3061318" y="7736952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5</a:t>
                  </a:r>
                </a:p>
              </p:txBody>
            </p:sp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8681BD1E-6BEC-914F-85BC-631D31C5CC96}"/>
                    </a:ext>
                  </a:extLst>
                </p:cNvPr>
                <p:cNvSpPr txBox="1"/>
                <p:nvPr/>
              </p:nvSpPr>
              <p:spPr>
                <a:xfrm>
                  <a:off x="3140252" y="7672703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4</a:t>
                  </a:r>
                </a:p>
              </p:txBody>
            </p:sp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1E6B9F2E-F292-1343-9E2D-D8676B273879}"/>
                    </a:ext>
                  </a:extLst>
                </p:cNvPr>
                <p:cNvSpPr txBox="1"/>
                <p:nvPr/>
              </p:nvSpPr>
              <p:spPr>
                <a:xfrm>
                  <a:off x="3220677" y="7622178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3</a:t>
                  </a:r>
                </a:p>
              </p:txBody>
            </p: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7FD2025C-17C4-7543-B205-A92AE04AB874}"/>
                    </a:ext>
                  </a:extLst>
                </p:cNvPr>
                <p:cNvSpPr txBox="1"/>
                <p:nvPr/>
              </p:nvSpPr>
              <p:spPr>
                <a:xfrm>
                  <a:off x="3301944" y="7569073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2</a:t>
                  </a:r>
                </a:p>
              </p:txBody>
            </p:sp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6BA91421-ADF5-7C48-9501-24038718DBF8}"/>
                    </a:ext>
                  </a:extLst>
                </p:cNvPr>
                <p:cNvSpPr txBox="1"/>
                <p:nvPr/>
              </p:nvSpPr>
              <p:spPr>
                <a:xfrm>
                  <a:off x="2987493" y="7796444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6</a:t>
                  </a:r>
                </a:p>
              </p:txBody>
            </p: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43487A85-CAF5-DC4A-9904-F9487C6FCE08}"/>
                    </a:ext>
                  </a:extLst>
                </p:cNvPr>
                <p:cNvSpPr txBox="1"/>
                <p:nvPr/>
              </p:nvSpPr>
              <p:spPr>
                <a:xfrm>
                  <a:off x="2906873" y="7869101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7</a:t>
                  </a: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0838071D-7F2E-1C44-B6AE-DE0DE4C14292}"/>
                </a:ext>
              </a:extLst>
            </p:cNvPr>
            <p:cNvGrpSpPr/>
            <p:nvPr/>
          </p:nvGrpSpPr>
          <p:grpSpPr>
            <a:xfrm>
              <a:off x="4432912" y="5053153"/>
              <a:ext cx="2182739" cy="1422400"/>
              <a:chOff x="4432912" y="5053153"/>
              <a:chExt cx="2182739" cy="1422400"/>
            </a:xfrm>
          </p:grpSpPr>
          <p:pic>
            <p:nvPicPr>
              <p:cNvPr id="331" name="Picture 330">
                <a:extLst>
                  <a:ext uri="{FF2B5EF4-FFF2-40B4-BE49-F238E27FC236}">
                    <a16:creationId xmlns:a16="http://schemas.microsoft.com/office/drawing/2014/main" id="{11B099CE-A174-5546-85F6-2FFA78B49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32912" y="5053153"/>
                <a:ext cx="2049145" cy="1422400"/>
              </a:xfrm>
              <a:prstGeom prst="rect">
                <a:avLst/>
              </a:prstGeom>
            </p:spPr>
          </p:pic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361F619F-CBD0-F045-B9C1-997D7E50357D}"/>
                  </a:ext>
                </a:extLst>
              </p:cNvPr>
              <p:cNvGrpSpPr/>
              <p:nvPr/>
            </p:nvGrpSpPr>
            <p:grpSpPr>
              <a:xfrm>
                <a:off x="6255239" y="5246931"/>
                <a:ext cx="360412" cy="1053494"/>
                <a:chOff x="6141093" y="5535045"/>
                <a:chExt cx="360412" cy="1053494"/>
              </a:xfrm>
            </p:grpSpPr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BC22AFAB-5191-5343-A55E-66B5E5638D73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41093" y="5535045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G6</a:t>
                  </a:r>
                </a:p>
              </p:txBody>
            </p:sp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F0BA8908-5924-6C43-9C47-2252804B29E8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41093" y="5690344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G5</a:t>
                  </a:r>
                </a:p>
              </p:txBody>
            </p:sp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629F2A3B-9244-C545-952D-BEE0AB0806E7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41093" y="5845643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G4</a:t>
                  </a:r>
                </a:p>
              </p:txBody>
            </p: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6409CBF3-13C0-F64B-97F3-F971B69F2D8B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41093" y="6000942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G3</a:t>
                  </a:r>
                </a:p>
              </p:txBody>
            </p:sp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4FEE2F0B-59E9-B94B-B95D-2B8DAA7E7D2B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41093" y="6156241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G2</a:t>
                  </a:r>
                </a:p>
              </p:txBody>
            </p:sp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11C1943C-6C1D-364E-B1D7-E2DC13F55016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41093" y="6311540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G1</a:t>
                  </a:r>
                </a:p>
              </p:txBody>
            </p:sp>
          </p:grp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3042CBDA-2280-FB44-8132-7E42C21AD148}"/>
                </a:ext>
              </a:extLst>
            </p:cNvPr>
            <p:cNvGrpSpPr/>
            <p:nvPr/>
          </p:nvGrpSpPr>
          <p:grpSpPr>
            <a:xfrm>
              <a:off x="4437134" y="6275939"/>
              <a:ext cx="2178517" cy="1652899"/>
              <a:chOff x="4437134" y="6275939"/>
              <a:chExt cx="2178517" cy="1652899"/>
            </a:xfrm>
          </p:grpSpPr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5F0609E1-BD56-DD48-8048-082EFC974315}"/>
                  </a:ext>
                </a:extLst>
              </p:cNvPr>
              <p:cNvGrpSpPr/>
              <p:nvPr/>
            </p:nvGrpSpPr>
            <p:grpSpPr>
              <a:xfrm>
                <a:off x="4437134" y="6275939"/>
                <a:ext cx="2049145" cy="1529080"/>
                <a:chOff x="4437134" y="6275939"/>
                <a:chExt cx="2049145" cy="1529080"/>
              </a:xfrm>
            </p:grpSpPr>
            <p:pic>
              <p:nvPicPr>
                <p:cNvPr id="312" name="Picture 311">
                  <a:extLst>
                    <a:ext uri="{FF2B5EF4-FFF2-40B4-BE49-F238E27FC236}">
                      <a16:creationId xmlns:a16="http://schemas.microsoft.com/office/drawing/2014/main" id="{78F43B75-7587-D14D-AF0F-8606DD71B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37134" y="6275939"/>
                  <a:ext cx="2049145" cy="1529080"/>
                </a:xfrm>
                <a:prstGeom prst="rect">
                  <a:avLst/>
                </a:prstGeom>
              </p:spPr>
            </p:pic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67BC7CFA-F60E-2F45-A6DC-AAF0401E8783}"/>
                    </a:ext>
                  </a:extLst>
                </p:cNvPr>
                <p:cNvGrpSpPr/>
                <p:nvPr/>
              </p:nvGrpSpPr>
              <p:grpSpPr>
                <a:xfrm>
                  <a:off x="5167778" y="6456502"/>
                  <a:ext cx="468000" cy="276999"/>
                  <a:chOff x="5167778" y="6456502"/>
                  <a:chExt cx="468000" cy="276999"/>
                </a:xfrm>
              </p:grpSpPr>
              <p:grpSp>
                <p:nvGrpSpPr>
                  <p:cNvPr id="307" name="Group 306">
                    <a:extLst>
                      <a:ext uri="{FF2B5EF4-FFF2-40B4-BE49-F238E27FC236}">
                        <a16:creationId xmlns:a16="http://schemas.microsoft.com/office/drawing/2014/main" id="{0415A146-DE27-9747-8D2F-11467DA46440}"/>
                      </a:ext>
                    </a:extLst>
                  </p:cNvPr>
                  <p:cNvGrpSpPr/>
                  <p:nvPr/>
                </p:nvGrpSpPr>
                <p:grpSpPr>
                  <a:xfrm>
                    <a:off x="5167778" y="6620135"/>
                    <a:ext cx="468000" cy="45719"/>
                    <a:chOff x="2299707" y="7484826"/>
                    <a:chExt cx="374244" cy="108257"/>
                  </a:xfrm>
                </p:grpSpPr>
                <p:cxnSp>
                  <p:nvCxnSpPr>
                    <p:cNvPr id="309" name="Straight Connector 308">
                      <a:extLst>
                        <a:ext uri="{FF2B5EF4-FFF2-40B4-BE49-F238E27FC236}">
                          <a16:creationId xmlns:a16="http://schemas.microsoft.com/office/drawing/2014/main" id="{1160F622-2CEA-0549-B707-75274158A6F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99707" y="7538954"/>
                      <a:ext cx="374244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470DC638-5568-B24F-BCBF-608F516885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99707" y="7484826"/>
                      <a:ext cx="0" cy="108257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Straight Connector 310">
                      <a:extLst>
                        <a:ext uri="{FF2B5EF4-FFF2-40B4-BE49-F238E27FC236}">
                          <a16:creationId xmlns:a16="http://schemas.microsoft.com/office/drawing/2014/main" id="{40960A96-08E0-5340-BB4E-5BFD48683E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73951" y="7484826"/>
                      <a:ext cx="0" cy="108257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8" name="TextBox 307">
                    <a:extLst>
                      <a:ext uri="{FF2B5EF4-FFF2-40B4-BE49-F238E27FC236}">
                        <a16:creationId xmlns:a16="http://schemas.microsoft.com/office/drawing/2014/main" id="{9202FD1D-BC08-1C42-8AB2-F15B1C895A8A}"/>
                      </a:ext>
                    </a:extLst>
                  </p:cNvPr>
                  <p:cNvSpPr txBox="1"/>
                  <p:nvPr/>
                </p:nvSpPr>
                <p:spPr>
                  <a:xfrm>
                    <a:off x="5270973" y="6456502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dirty="0"/>
                      <a:t>*</a:t>
                    </a:r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772EDB6F-D198-EF45-A972-A9F2B81E2CC1}"/>
                  </a:ext>
                </a:extLst>
              </p:cNvPr>
              <p:cNvGrpSpPr/>
              <p:nvPr/>
            </p:nvGrpSpPr>
            <p:grpSpPr>
              <a:xfrm>
                <a:off x="6255239" y="6392534"/>
                <a:ext cx="360412" cy="1243837"/>
                <a:chOff x="6156943" y="6976865"/>
                <a:chExt cx="360412" cy="1243837"/>
              </a:xfrm>
            </p:grpSpPr>
            <p:sp>
              <p:nvSpPr>
                <p:cNvPr id="317" name="TextBox 316">
                  <a:extLst>
                    <a:ext uri="{FF2B5EF4-FFF2-40B4-BE49-F238E27FC236}">
                      <a16:creationId xmlns:a16="http://schemas.microsoft.com/office/drawing/2014/main" id="{1019E218-37C6-1D48-B203-9FAACF7E718A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6976865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G7</a:t>
                  </a:r>
                </a:p>
              </p:txBody>
            </p: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7150BEB7-24E1-CE47-BBA3-9CF2BDC59AE8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7138005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G6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AE8A8674-9074-4145-BE5F-279AED3C8BCF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7299145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G5</a:t>
                  </a:r>
                </a:p>
              </p:txBody>
            </p: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2C9F09C9-6533-6E40-A738-3CC2BD10558A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7460285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G4</a:t>
                  </a:r>
                </a:p>
              </p:txBody>
            </p:sp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811A9D24-AB9B-5649-B8CF-0A0B082143C1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7621425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G3</a:t>
                  </a:r>
                </a:p>
              </p:txBody>
            </p:sp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834A38CF-7AC6-F94A-BB79-ABADD488DF97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7782565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G2</a:t>
                  </a:r>
                </a:p>
              </p:txBody>
            </p:sp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027DB815-BD58-DD45-B1AF-D1532E5DB326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156943" y="7943703"/>
                  <a:ext cx="3604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G1</a:t>
                  </a:r>
                </a:p>
              </p:txBody>
            </p:sp>
          </p:grp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1FF6244A-A5DB-4145-A941-3641696EE99B}"/>
                  </a:ext>
                </a:extLst>
              </p:cNvPr>
              <p:cNvGrpSpPr/>
              <p:nvPr/>
            </p:nvGrpSpPr>
            <p:grpSpPr>
              <a:xfrm>
                <a:off x="4632484" y="7514641"/>
                <a:ext cx="1399198" cy="414197"/>
                <a:chOff x="4632484" y="7514641"/>
                <a:chExt cx="1399198" cy="414197"/>
              </a:xfrm>
            </p:grpSpPr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60A4D803-15BD-034D-BC6C-E30F35B123B0}"/>
                    </a:ext>
                  </a:extLst>
                </p:cNvPr>
                <p:cNvSpPr txBox="1"/>
                <p:nvPr/>
              </p:nvSpPr>
              <p:spPr>
                <a:xfrm rot="18900000">
                  <a:off x="4632484" y="7514641"/>
                  <a:ext cx="3913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 err="1"/>
                    <a:t>Std</a:t>
                  </a:r>
                  <a:endParaRPr lang="en-GB" sz="1200" b="1" dirty="0"/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32F63FFC-090B-844C-BB43-520F0BF612AD}"/>
                    </a:ext>
                  </a:extLst>
                </p:cNvPr>
                <p:cNvSpPr txBox="1"/>
                <p:nvPr/>
              </p:nvSpPr>
              <p:spPr>
                <a:xfrm rot="18900000">
                  <a:off x="4941781" y="7583240"/>
                  <a:ext cx="5934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/>
                    <a:t>DMSO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67569361-E363-AD49-8546-FA1B1A178A9F}"/>
                    </a:ext>
                  </a:extLst>
                </p:cNvPr>
                <p:cNvSpPr txBox="1"/>
                <p:nvPr/>
              </p:nvSpPr>
              <p:spPr>
                <a:xfrm rot="18900000">
                  <a:off x="5252301" y="7651839"/>
                  <a:ext cx="77938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b="1" dirty="0"/>
                    <a:t>UNC0638</a:t>
                  </a:r>
                </a:p>
              </p:txBody>
            </p:sp>
          </p:grp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0010C89-48CC-BD4C-8033-42603FE25CB9}"/>
                </a:ext>
              </a:extLst>
            </p:cNvPr>
            <p:cNvGrpSpPr/>
            <p:nvPr/>
          </p:nvGrpSpPr>
          <p:grpSpPr>
            <a:xfrm>
              <a:off x="2528815" y="7323412"/>
              <a:ext cx="664232" cy="659455"/>
              <a:chOff x="2386418" y="8197378"/>
              <a:chExt cx="664232" cy="659455"/>
            </a:xfrm>
          </p:grpSpPr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1B5FA375-55B9-8F42-BBA2-1105D1797D5E}"/>
                  </a:ext>
                </a:extLst>
              </p:cNvPr>
              <p:cNvSpPr txBox="1"/>
              <p:nvPr/>
            </p:nvSpPr>
            <p:spPr>
              <a:xfrm>
                <a:off x="2510743" y="8579834"/>
                <a:ext cx="5399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CFSE</a:t>
                </a:r>
              </a:p>
            </p:txBody>
          </p: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0EAFDF7A-651A-5A4F-9E18-0A7C44808834}"/>
                  </a:ext>
                </a:extLst>
              </p:cNvPr>
              <p:cNvCxnSpPr/>
              <p:nvPr/>
            </p:nvCxnSpPr>
            <p:spPr>
              <a:xfrm>
                <a:off x="2651155" y="8592478"/>
                <a:ext cx="34337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2011A8D4-16B9-024A-A9FE-46351AFEC88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84086" y="8422328"/>
                <a:ext cx="34337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13CF5988-5C7A-F641-A97D-605B7CB5EA9E}"/>
                  </a:ext>
                </a:extLst>
              </p:cNvPr>
              <p:cNvSpPr txBox="1"/>
              <p:nvPr/>
            </p:nvSpPr>
            <p:spPr>
              <a:xfrm rot="16200000">
                <a:off x="2243423" y="8340373"/>
                <a:ext cx="5629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SSC</a:t>
                </a:r>
              </a:p>
            </p:txBody>
          </p:sp>
        </p:grp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93635ED7-B767-0D47-8CF8-20EC3430BF65}"/>
              </a:ext>
            </a:extLst>
          </p:cNvPr>
          <p:cNvSpPr txBox="1"/>
          <p:nvPr/>
        </p:nvSpPr>
        <p:spPr>
          <a:xfrm>
            <a:off x="9363" y="783186"/>
            <a:ext cx="62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H3</a:t>
            </a:r>
          </a:p>
          <a:p>
            <a:pPr algn="r"/>
            <a:r>
              <a:rPr lang="en-GB" sz="1200" dirty="0"/>
              <a:t>K9me2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8226B61B-517D-D34E-9204-A1D2364D7BE0}"/>
              </a:ext>
            </a:extLst>
          </p:cNvPr>
          <p:cNvSpPr txBox="1"/>
          <p:nvPr/>
        </p:nvSpPr>
        <p:spPr>
          <a:xfrm>
            <a:off x="283738" y="1278170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H3</a:t>
            </a:r>
          </a:p>
        </p:txBody>
      </p:sp>
      <p:pic>
        <p:nvPicPr>
          <p:cNvPr id="408" name="Picture 407">
            <a:extLst>
              <a:ext uri="{FF2B5EF4-FFF2-40B4-BE49-F238E27FC236}">
                <a16:creationId xmlns:a16="http://schemas.microsoft.com/office/drawing/2014/main" id="{A0502E26-867B-F54A-8934-778569CCAB0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9248" y="866701"/>
            <a:ext cx="2453640" cy="274320"/>
          </a:xfrm>
          <a:prstGeom prst="rect">
            <a:avLst/>
          </a:prstGeom>
        </p:spPr>
      </p:pic>
      <p:pic>
        <p:nvPicPr>
          <p:cNvPr id="409" name="Picture 408">
            <a:extLst>
              <a:ext uri="{FF2B5EF4-FFF2-40B4-BE49-F238E27FC236}">
                <a16:creationId xmlns:a16="http://schemas.microsoft.com/office/drawing/2014/main" id="{07A195E8-6B20-574D-9011-4FBFA1961C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3784" y="1242933"/>
            <a:ext cx="2446782" cy="347472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E2147A60-6A7B-B645-89BA-4F741B369C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51657" y="543802"/>
            <a:ext cx="1049241" cy="31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2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64A9FF75C0048ADD55C9A7E3C8241" ma:contentTypeVersion="8" ma:contentTypeDescription="Create a new document." ma:contentTypeScope="" ma:versionID="ea65a375691f6e7a6e5867e08f568212">
  <xsd:schema xmlns:xsd="http://www.w3.org/2001/XMLSchema" xmlns:xs="http://www.w3.org/2001/XMLSchema" xmlns:p="http://schemas.microsoft.com/office/2006/metadata/properties" xmlns:ns2="fd7f187c-8dde-4f46-9f96-f95feba9eb38" xmlns:ns3="ef48a9b8-0a2d-403e-8cfa-d38eea8b7bf2" targetNamespace="http://schemas.microsoft.com/office/2006/metadata/properties" ma:root="true" ma:fieldsID="72e86ad86bad2e8b93b7c940bf65ecdf" ns2:_="" ns3:_="">
    <xsd:import namespace="fd7f187c-8dde-4f46-9f96-f95feba9eb38"/>
    <xsd:import namespace="ef48a9b8-0a2d-403e-8cfa-d38eea8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f187c-8dde-4f46-9f96-f95feba9e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8a9b8-0a2d-403e-8cfa-d38eea8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3B2E20-5EE1-4BCC-B48A-A06D16CD671A}"/>
</file>

<file path=customXml/itemProps2.xml><?xml version="1.0" encoding="utf-8"?>
<ds:datastoreItem xmlns:ds="http://schemas.openxmlformats.org/officeDocument/2006/customXml" ds:itemID="{72CC2FBA-3481-41F2-A920-5FEC1C8B647F}"/>
</file>

<file path=customXml/itemProps3.xml><?xml version="1.0" encoding="utf-8"?>
<ds:datastoreItem xmlns:ds="http://schemas.openxmlformats.org/officeDocument/2006/customXml" ds:itemID="{94676BEB-5EDE-4001-8B50-8200E12E847F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1819</TotalTime>
  <Words>166</Words>
  <Application>Microsoft Macintosh PowerPoint</Application>
  <PresentationFormat>A4 Paper (210x297 mm)</PresentationFormat>
  <Paragraphs>136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Tooze</dc:creator>
  <cp:lastModifiedBy>Reuben Tooze</cp:lastModifiedBy>
  <cp:revision>35</cp:revision>
  <dcterms:created xsi:type="dcterms:W3CDTF">2019-12-11T15:37:50Z</dcterms:created>
  <dcterms:modified xsi:type="dcterms:W3CDTF">2020-07-02T10:25:47Z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0x0101007F464A9FF75C0048ADD55C9A7E3C8241</vt:lpwstr>
  </property>
</Properties>
</file>