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tif" ContentType="image/tif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6858000" cy="9906000" type="A4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959"/>
    <p:restoredTop sz="50000"/>
  </p:normalViewPr>
  <p:slideViewPr>
    <p:cSldViewPr snapToGrid="0" snapToObjects="1">
      <p:cViewPr>
        <p:scale>
          <a:sx n="260" d="100"/>
          <a:sy n="260" d="100"/>
        </p:scale>
        <p:origin x="194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02C0FC-2AAF-F643-80EC-635751712AC2}" type="datetimeFigureOut">
              <a:rPr lang="en-US" smtClean="0"/>
              <a:t>7/1/20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3B9357-2F23-C745-AF28-AB53B965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37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60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20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41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3018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622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83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8E93A-CC5B-874A-ABFA-1538530EF185}" type="datetimeFigureOut">
              <a:rPr lang="en-US"/>
              <a:pPr>
                <a:defRPr/>
              </a:pPr>
              <a:t>7/1/20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7BA50-0F44-6446-87DD-B452C34DC1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023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74386-AFAE-524C-974F-E3BBEE587BC8}" type="datetimeFigureOut">
              <a:rPr lang="en-US"/>
              <a:pPr>
                <a:defRPr/>
              </a:pPr>
              <a:t>7/1/20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0C541-271B-ED44-8B80-A5CA211CD2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6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96700"/>
            <a:ext cx="1543050" cy="845220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96700"/>
            <a:ext cx="4514850" cy="845220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B5561-7328-BC4A-9206-17414E3A9514}" type="datetimeFigureOut">
              <a:rPr lang="en-US"/>
              <a:pPr>
                <a:defRPr/>
              </a:pPr>
              <a:t>7/1/20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16419-3DA7-E24E-8310-39DFFF51E7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060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015F1-6EF6-5548-BBC0-9154B7444748}" type="datetimeFigureOut">
              <a:rPr lang="en-US"/>
              <a:pPr>
                <a:defRPr/>
              </a:pPr>
              <a:t>7/1/20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4B1C0-95C1-5A45-A5C4-7C13A2F9BB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004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577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889">
                <a:solidFill>
                  <a:schemeClr val="tx1">
                    <a:tint val="75000"/>
                  </a:schemeClr>
                </a:solidFill>
              </a:defRPr>
            </a:lvl1pPr>
            <a:lvl2pPr marL="66038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2075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3pPr>
            <a:lvl4pPr marL="1981139" indent="0">
              <a:buNone/>
              <a:defRPr sz="2022">
                <a:solidFill>
                  <a:schemeClr val="tx1">
                    <a:tint val="75000"/>
                  </a:schemeClr>
                </a:solidFill>
              </a:defRPr>
            </a:lvl4pPr>
            <a:lvl5pPr marL="2641519" indent="0">
              <a:buNone/>
              <a:defRPr sz="2022">
                <a:solidFill>
                  <a:schemeClr val="tx1">
                    <a:tint val="75000"/>
                  </a:schemeClr>
                </a:solidFill>
              </a:defRPr>
            </a:lvl5pPr>
            <a:lvl6pPr marL="3301898" indent="0">
              <a:buNone/>
              <a:defRPr sz="2022">
                <a:solidFill>
                  <a:schemeClr val="tx1">
                    <a:tint val="75000"/>
                  </a:schemeClr>
                </a:solidFill>
              </a:defRPr>
            </a:lvl6pPr>
            <a:lvl7pPr marL="3962278" indent="0">
              <a:buNone/>
              <a:defRPr sz="2022">
                <a:solidFill>
                  <a:schemeClr val="tx1">
                    <a:tint val="75000"/>
                  </a:schemeClr>
                </a:solidFill>
              </a:defRPr>
            </a:lvl7pPr>
            <a:lvl8pPr marL="4622658" indent="0">
              <a:buNone/>
              <a:defRPr sz="2022">
                <a:solidFill>
                  <a:schemeClr val="tx1">
                    <a:tint val="75000"/>
                  </a:schemeClr>
                </a:solidFill>
              </a:defRPr>
            </a:lvl8pPr>
            <a:lvl9pPr marL="5283037" indent="0">
              <a:buNone/>
              <a:defRPr sz="20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C9C01-C339-3F42-ADB6-99D868508F33}" type="datetimeFigureOut">
              <a:rPr lang="en-US"/>
              <a:pPr>
                <a:defRPr/>
              </a:pPr>
              <a:t>7/1/20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4E001-E006-C140-9873-C2F2B9F85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743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311401"/>
            <a:ext cx="3028950" cy="6537502"/>
          </a:xfrm>
        </p:spPr>
        <p:txBody>
          <a:bodyPr/>
          <a:lstStyle>
            <a:lvl1pPr>
              <a:defRPr sz="4044"/>
            </a:lvl1pPr>
            <a:lvl2pPr>
              <a:defRPr sz="3467"/>
            </a:lvl2pPr>
            <a:lvl3pPr>
              <a:defRPr sz="2889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311401"/>
            <a:ext cx="3028950" cy="6537502"/>
          </a:xfrm>
        </p:spPr>
        <p:txBody>
          <a:bodyPr/>
          <a:lstStyle>
            <a:lvl1pPr>
              <a:defRPr sz="4044"/>
            </a:lvl1pPr>
            <a:lvl2pPr>
              <a:defRPr sz="3467"/>
            </a:lvl2pPr>
            <a:lvl3pPr>
              <a:defRPr sz="2889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FC3EB-260D-4D4A-BFC8-EA6B56F79453}" type="datetimeFigureOut">
              <a:rPr lang="en-US"/>
              <a:pPr>
                <a:defRPr/>
              </a:pPr>
              <a:t>7/1/20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25D64-380E-1B4B-98FD-7B71148198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357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3467"/>
            </a:lvl1pPr>
            <a:lvl2pPr>
              <a:defRPr sz="2889"/>
            </a:lvl2pPr>
            <a:lvl3pPr>
              <a:defRPr sz="2600"/>
            </a:lvl3pPr>
            <a:lvl4pPr>
              <a:defRPr sz="2311"/>
            </a:lvl4pPr>
            <a:lvl5pPr>
              <a:defRPr sz="2311"/>
            </a:lvl5pPr>
            <a:lvl6pPr>
              <a:defRPr sz="2311"/>
            </a:lvl6pPr>
            <a:lvl7pPr>
              <a:defRPr sz="2311"/>
            </a:lvl7pPr>
            <a:lvl8pPr>
              <a:defRPr sz="2311"/>
            </a:lvl8pPr>
            <a:lvl9pPr>
              <a:defRPr sz="231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3467"/>
            </a:lvl1pPr>
            <a:lvl2pPr>
              <a:defRPr sz="2889"/>
            </a:lvl2pPr>
            <a:lvl3pPr>
              <a:defRPr sz="2600"/>
            </a:lvl3pPr>
            <a:lvl4pPr>
              <a:defRPr sz="2311"/>
            </a:lvl4pPr>
            <a:lvl5pPr>
              <a:defRPr sz="2311"/>
            </a:lvl5pPr>
            <a:lvl6pPr>
              <a:defRPr sz="2311"/>
            </a:lvl6pPr>
            <a:lvl7pPr>
              <a:defRPr sz="2311"/>
            </a:lvl7pPr>
            <a:lvl8pPr>
              <a:defRPr sz="2311"/>
            </a:lvl8pPr>
            <a:lvl9pPr>
              <a:defRPr sz="231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ABFE9-4636-624F-B307-A549E42DC7E2}" type="datetimeFigureOut">
              <a:rPr lang="en-US"/>
              <a:pPr>
                <a:defRPr/>
              </a:pPr>
              <a:t>7/1/20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370A6-67C1-0B42-8D94-2132468E0C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537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A8C3F-9DFB-FD45-894C-58697902C430}" type="datetimeFigureOut">
              <a:rPr lang="en-US"/>
              <a:pPr>
                <a:defRPr/>
              </a:pPr>
              <a:t>7/1/20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DE722-08E8-C345-8E90-882C9D3015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780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4EF41-A3D3-314E-B543-233862953C38}" type="datetimeFigureOut">
              <a:rPr lang="en-US"/>
              <a:pPr>
                <a:defRPr/>
              </a:pPr>
              <a:t>7/1/20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99D21-AB22-BB4D-848C-40854C56F6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694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88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4622"/>
            </a:lvl1pPr>
            <a:lvl2pPr>
              <a:defRPr sz="4044"/>
            </a:lvl2pPr>
            <a:lvl3pPr>
              <a:defRPr sz="3467"/>
            </a:lvl3pPr>
            <a:lvl4pPr>
              <a:defRPr sz="2889"/>
            </a:lvl4pPr>
            <a:lvl5pPr>
              <a:defRPr sz="2889"/>
            </a:lvl5pPr>
            <a:lvl6pPr>
              <a:defRPr sz="2889"/>
            </a:lvl6pPr>
            <a:lvl7pPr>
              <a:defRPr sz="2889"/>
            </a:lvl7pPr>
            <a:lvl8pPr>
              <a:defRPr sz="2889"/>
            </a:lvl8pPr>
            <a:lvl9pPr>
              <a:defRPr sz="288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2022"/>
            </a:lvl1pPr>
            <a:lvl2pPr marL="660380" indent="0">
              <a:buNone/>
              <a:defRPr sz="1733"/>
            </a:lvl2pPr>
            <a:lvl3pPr marL="1320759" indent="0">
              <a:buNone/>
              <a:defRPr sz="1444"/>
            </a:lvl3pPr>
            <a:lvl4pPr marL="1981139" indent="0">
              <a:buNone/>
              <a:defRPr sz="1300"/>
            </a:lvl4pPr>
            <a:lvl5pPr marL="2641519" indent="0">
              <a:buNone/>
              <a:defRPr sz="1300"/>
            </a:lvl5pPr>
            <a:lvl6pPr marL="3301898" indent="0">
              <a:buNone/>
              <a:defRPr sz="1300"/>
            </a:lvl6pPr>
            <a:lvl7pPr marL="3962278" indent="0">
              <a:buNone/>
              <a:defRPr sz="1300"/>
            </a:lvl7pPr>
            <a:lvl8pPr marL="4622658" indent="0">
              <a:buNone/>
              <a:defRPr sz="1300"/>
            </a:lvl8pPr>
            <a:lvl9pPr marL="5283037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DDA14-EEC5-DB40-A414-1ABF455E04A3}" type="datetimeFigureOut">
              <a:rPr lang="en-US"/>
              <a:pPr>
                <a:defRPr/>
              </a:pPr>
              <a:t>7/1/20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9582D-F4A2-A24F-A4E3-12DD02EEB5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295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88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 rtlCol="0">
            <a:normAutofit/>
          </a:bodyPr>
          <a:lstStyle>
            <a:lvl1pPr marL="0" indent="0">
              <a:buNone/>
              <a:defRPr sz="4622"/>
            </a:lvl1pPr>
            <a:lvl2pPr marL="660380" indent="0">
              <a:buNone/>
              <a:defRPr sz="4044"/>
            </a:lvl2pPr>
            <a:lvl3pPr marL="1320759" indent="0">
              <a:buNone/>
              <a:defRPr sz="3467"/>
            </a:lvl3pPr>
            <a:lvl4pPr marL="1981139" indent="0">
              <a:buNone/>
              <a:defRPr sz="2889"/>
            </a:lvl4pPr>
            <a:lvl5pPr marL="2641519" indent="0">
              <a:buNone/>
              <a:defRPr sz="2889"/>
            </a:lvl5pPr>
            <a:lvl6pPr marL="3301898" indent="0">
              <a:buNone/>
              <a:defRPr sz="2889"/>
            </a:lvl6pPr>
            <a:lvl7pPr marL="3962278" indent="0">
              <a:buNone/>
              <a:defRPr sz="2889"/>
            </a:lvl7pPr>
            <a:lvl8pPr marL="4622658" indent="0">
              <a:buNone/>
              <a:defRPr sz="2889"/>
            </a:lvl8pPr>
            <a:lvl9pPr marL="5283037" indent="0">
              <a:buNone/>
              <a:defRPr sz="2889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2022"/>
            </a:lvl1pPr>
            <a:lvl2pPr marL="660380" indent="0">
              <a:buNone/>
              <a:defRPr sz="1733"/>
            </a:lvl2pPr>
            <a:lvl3pPr marL="1320759" indent="0">
              <a:buNone/>
              <a:defRPr sz="1444"/>
            </a:lvl3pPr>
            <a:lvl4pPr marL="1981139" indent="0">
              <a:buNone/>
              <a:defRPr sz="1300"/>
            </a:lvl4pPr>
            <a:lvl5pPr marL="2641519" indent="0">
              <a:buNone/>
              <a:defRPr sz="1300"/>
            </a:lvl5pPr>
            <a:lvl6pPr marL="3301898" indent="0">
              <a:buNone/>
              <a:defRPr sz="1300"/>
            </a:lvl6pPr>
            <a:lvl7pPr marL="3962278" indent="0">
              <a:buNone/>
              <a:defRPr sz="1300"/>
            </a:lvl7pPr>
            <a:lvl8pPr marL="4622658" indent="0">
              <a:buNone/>
              <a:defRPr sz="1300"/>
            </a:lvl8pPr>
            <a:lvl9pPr marL="5283037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FE696-8E49-414F-A84D-40A9A844522E}" type="datetimeFigureOut">
              <a:rPr lang="en-US"/>
              <a:pPr>
                <a:defRPr/>
              </a:pPr>
              <a:t>7/1/20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F572B-ABE4-9A46-B818-76443A499E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157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396699"/>
            <a:ext cx="6172200" cy="1651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2900" y="2311401"/>
            <a:ext cx="6172200" cy="653750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73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7A97FEE-DCB0-A747-95B4-2CAE00E487FF}" type="datetimeFigureOut">
              <a:rPr lang="en-US"/>
              <a:pPr>
                <a:defRPr/>
              </a:pPr>
              <a:t>7/1/20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73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73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60D3E39-03AA-8E4F-B33B-546CDF74D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60380" rtl="0" eaLnBrk="1" fontAlgn="base" hangingPunct="1">
        <a:spcBef>
          <a:spcPct val="0"/>
        </a:spcBef>
        <a:spcAft>
          <a:spcPct val="0"/>
        </a:spcAft>
        <a:defRPr sz="4622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660380" rtl="0" eaLnBrk="1" fontAlgn="base" hangingPunct="1">
        <a:spcBef>
          <a:spcPct val="0"/>
        </a:spcBef>
        <a:spcAft>
          <a:spcPct val="0"/>
        </a:spcAft>
        <a:defRPr sz="6355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660380" rtl="0" eaLnBrk="1" fontAlgn="base" hangingPunct="1">
        <a:spcBef>
          <a:spcPct val="0"/>
        </a:spcBef>
        <a:spcAft>
          <a:spcPct val="0"/>
        </a:spcAft>
        <a:defRPr sz="6355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660380" rtl="0" eaLnBrk="1" fontAlgn="base" hangingPunct="1">
        <a:spcBef>
          <a:spcPct val="0"/>
        </a:spcBef>
        <a:spcAft>
          <a:spcPct val="0"/>
        </a:spcAft>
        <a:defRPr sz="6355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660380" rtl="0" eaLnBrk="1" fontAlgn="base" hangingPunct="1">
        <a:spcBef>
          <a:spcPct val="0"/>
        </a:spcBef>
        <a:spcAft>
          <a:spcPct val="0"/>
        </a:spcAft>
        <a:defRPr sz="6355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660380" algn="ctr" defTabSz="660380" rtl="0" eaLnBrk="1" fontAlgn="base" hangingPunct="1">
        <a:spcBef>
          <a:spcPct val="0"/>
        </a:spcBef>
        <a:spcAft>
          <a:spcPct val="0"/>
        </a:spcAft>
        <a:defRPr sz="6355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1320759" algn="ctr" defTabSz="660380" rtl="0" eaLnBrk="1" fontAlgn="base" hangingPunct="1">
        <a:spcBef>
          <a:spcPct val="0"/>
        </a:spcBef>
        <a:spcAft>
          <a:spcPct val="0"/>
        </a:spcAft>
        <a:defRPr sz="6355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981139" algn="ctr" defTabSz="660380" rtl="0" eaLnBrk="1" fontAlgn="base" hangingPunct="1">
        <a:spcBef>
          <a:spcPct val="0"/>
        </a:spcBef>
        <a:spcAft>
          <a:spcPct val="0"/>
        </a:spcAft>
        <a:defRPr sz="6355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2641519" algn="ctr" defTabSz="660380" rtl="0" eaLnBrk="1" fontAlgn="base" hangingPunct="1">
        <a:spcBef>
          <a:spcPct val="0"/>
        </a:spcBef>
        <a:spcAft>
          <a:spcPct val="0"/>
        </a:spcAft>
        <a:defRPr sz="6355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495285" indent="-495285" algn="l" defTabSz="66038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4622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1073117" indent="-412737" algn="l" defTabSz="66038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4044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650949" indent="-330190" algn="l" defTabSz="66038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467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2311329" indent="-330190" algn="l" defTabSz="66038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89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971709" indent="-330190" algn="l" defTabSz="66038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889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3632088" indent="-330190" algn="l" defTabSz="660380" rtl="0" eaLnBrk="1" latinLnBrk="0" hangingPunct="1">
        <a:spcBef>
          <a:spcPct val="20000"/>
        </a:spcBef>
        <a:buFont typeface="Arial"/>
        <a:buChar char="•"/>
        <a:defRPr sz="2889" kern="1200">
          <a:solidFill>
            <a:schemeClr val="tx1"/>
          </a:solidFill>
          <a:latin typeface="+mn-lt"/>
          <a:ea typeface="+mn-ea"/>
          <a:cs typeface="+mn-cs"/>
        </a:defRPr>
      </a:lvl6pPr>
      <a:lvl7pPr marL="4292468" indent="-330190" algn="l" defTabSz="660380" rtl="0" eaLnBrk="1" latinLnBrk="0" hangingPunct="1">
        <a:spcBef>
          <a:spcPct val="20000"/>
        </a:spcBef>
        <a:buFont typeface="Arial"/>
        <a:buChar char="•"/>
        <a:defRPr sz="2889" kern="1200">
          <a:solidFill>
            <a:schemeClr val="tx1"/>
          </a:solidFill>
          <a:latin typeface="+mn-lt"/>
          <a:ea typeface="+mn-ea"/>
          <a:cs typeface="+mn-cs"/>
        </a:defRPr>
      </a:lvl7pPr>
      <a:lvl8pPr marL="4952848" indent="-330190" algn="l" defTabSz="660380" rtl="0" eaLnBrk="1" latinLnBrk="0" hangingPunct="1">
        <a:spcBef>
          <a:spcPct val="20000"/>
        </a:spcBef>
        <a:buFont typeface="Arial"/>
        <a:buChar char="•"/>
        <a:defRPr sz="2889" kern="1200">
          <a:solidFill>
            <a:schemeClr val="tx1"/>
          </a:solidFill>
          <a:latin typeface="+mn-lt"/>
          <a:ea typeface="+mn-ea"/>
          <a:cs typeface="+mn-cs"/>
        </a:defRPr>
      </a:lvl8pPr>
      <a:lvl9pPr marL="5613227" indent="-330190" algn="l" defTabSz="660380" rtl="0" eaLnBrk="1" latinLnBrk="0" hangingPunct="1">
        <a:spcBef>
          <a:spcPct val="20000"/>
        </a:spcBef>
        <a:buFont typeface="Arial"/>
        <a:buChar char="•"/>
        <a:defRPr sz="28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6038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0380" algn="l" defTabSz="66038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20759" algn="l" defTabSz="66038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81139" algn="l" defTabSz="66038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1519" algn="l" defTabSz="66038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1898" algn="l" defTabSz="66038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78" algn="l" defTabSz="66038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22658" algn="l" defTabSz="66038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83037" algn="l" defTabSz="66038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tiff"/><Relationship Id="rId7" Type="http://schemas.openxmlformats.org/officeDocument/2006/relationships/image" Target="../media/image6.tif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tiff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tiff"/><Relationship Id="rId9" Type="http://schemas.openxmlformats.org/officeDocument/2006/relationships/image" Target="../media/image8.tiff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Picture 145">
            <a:extLst>
              <a:ext uri="{FF2B5EF4-FFF2-40B4-BE49-F238E27FC236}">
                <a16:creationId xmlns:a16="http://schemas.microsoft.com/office/drawing/2014/main" id="{1C13DBCA-755D-DE4A-A32C-D9D6962AEF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83" t="1584" r="52272" b="4991"/>
          <a:stretch/>
        </p:blipFill>
        <p:spPr>
          <a:xfrm>
            <a:off x="4992387" y="1407072"/>
            <a:ext cx="1557715" cy="16967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F81275F-2E3F-B34A-B73B-7DFCF6E224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164" y="3213440"/>
            <a:ext cx="2034638" cy="1414594"/>
          </a:xfrm>
          <a:prstGeom prst="rect">
            <a:avLst/>
          </a:prstGeom>
        </p:spPr>
      </p:pic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FD3F5511-4D8F-824F-A793-B4D5AC2AB375}"/>
              </a:ext>
            </a:extLst>
          </p:cNvPr>
          <p:cNvCxnSpPr>
            <a:cxnSpLocks/>
          </p:cNvCxnSpPr>
          <p:nvPr/>
        </p:nvCxnSpPr>
        <p:spPr>
          <a:xfrm flipV="1">
            <a:off x="5537454" y="1442080"/>
            <a:ext cx="0" cy="1494638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0" name="TextBox 109">
            <a:extLst>
              <a:ext uri="{FF2B5EF4-FFF2-40B4-BE49-F238E27FC236}">
                <a16:creationId xmlns:a16="http://schemas.microsoft.com/office/drawing/2014/main" id="{6D585AF5-7C84-7D4B-B8EA-63DC998508A9}"/>
              </a:ext>
            </a:extLst>
          </p:cNvPr>
          <p:cNvSpPr txBox="1"/>
          <p:nvPr/>
        </p:nvSpPr>
        <p:spPr>
          <a:xfrm>
            <a:off x="5552352" y="4627354"/>
            <a:ext cx="6848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Day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EE61F0D8-8011-794C-9290-645E5CC212E8}"/>
              </a:ext>
            </a:extLst>
          </p:cNvPr>
          <p:cNvSpPr txBox="1"/>
          <p:nvPr/>
        </p:nvSpPr>
        <p:spPr>
          <a:xfrm>
            <a:off x="4473043" y="1558044"/>
            <a:ext cx="7664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err="1"/>
              <a:t>Iso</a:t>
            </a:r>
            <a:endParaRPr lang="en-GB" sz="1200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524EDC3A-DEA6-1D4E-B641-663594FF4C27}"/>
              </a:ext>
            </a:extLst>
          </p:cNvPr>
          <p:cNvSpPr txBox="1"/>
          <p:nvPr/>
        </p:nvSpPr>
        <p:spPr>
          <a:xfrm>
            <a:off x="4473043" y="1907099"/>
            <a:ext cx="7664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D0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5081414-F898-4847-916F-CAE0C5A1BB52}"/>
              </a:ext>
            </a:extLst>
          </p:cNvPr>
          <p:cNvSpPr txBox="1"/>
          <p:nvPr/>
        </p:nvSpPr>
        <p:spPr>
          <a:xfrm>
            <a:off x="4473043" y="2282065"/>
            <a:ext cx="7664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D3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F548BBE-BE28-DA42-A1BA-09AE075728E9}"/>
              </a:ext>
            </a:extLst>
          </p:cNvPr>
          <p:cNvSpPr txBox="1"/>
          <p:nvPr/>
        </p:nvSpPr>
        <p:spPr>
          <a:xfrm>
            <a:off x="4473043" y="2632606"/>
            <a:ext cx="7664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D6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4F9173A-9532-0947-A736-E2741AFE0015}"/>
              </a:ext>
            </a:extLst>
          </p:cNvPr>
          <p:cNvSpPr txBox="1"/>
          <p:nvPr/>
        </p:nvSpPr>
        <p:spPr>
          <a:xfrm>
            <a:off x="5362244" y="3077631"/>
            <a:ext cx="68484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CD30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8918CE-9AA9-DF4B-B6ED-2F723D0394F7}"/>
              </a:ext>
            </a:extLst>
          </p:cNvPr>
          <p:cNvSpPr/>
          <p:nvPr/>
        </p:nvSpPr>
        <p:spPr>
          <a:xfrm>
            <a:off x="2545355" y="6486320"/>
            <a:ext cx="3186342" cy="10925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5936743-F7C6-8E42-9639-0D661C5293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0498" y="4854741"/>
            <a:ext cx="2050104" cy="1499195"/>
          </a:xfrm>
          <a:prstGeom prst="rect">
            <a:avLst/>
          </a:prstGeom>
        </p:spPr>
      </p:pic>
      <p:sp>
        <p:nvSpPr>
          <p:cNvPr id="111" name="TextBox 110">
            <a:extLst>
              <a:ext uri="{FF2B5EF4-FFF2-40B4-BE49-F238E27FC236}">
                <a16:creationId xmlns:a16="http://schemas.microsoft.com/office/drawing/2014/main" id="{86FE0EDC-B498-D141-B001-6E5560216EB9}"/>
              </a:ext>
            </a:extLst>
          </p:cNvPr>
          <p:cNvSpPr txBox="1"/>
          <p:nvPr/>
        </p:nvSpPr>
        <p:spPr>
          <a:xfrm>
            <a:off x="5511452" y="6323126"/>
            <a:ext cx="6848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Day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BAFD3CA9-46A5-6149-8935-03677FBE504B}"/>
              </a:ext>
            </a:extLst>
          </p:cNvPr>
          <p:cNvSpPr txBox="1"/>
          <p:nvPr/>
        </p:nvSpPr>
        <p:spPr>
          <a:xfrm rot="16200000">
            <a:off x="4290968" y="5424671"/>
            <a:ext cx="9138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Percentage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EC59DAE5-B6C9-0C41-B4F9-B4B3A636E209}"/>
              </a:ext>
            </a:extLst>
          </p:cNvPr>
          <p:cNvSpPr txBox="1"/>
          <p:nvPr/>
        </p:nvSpPr>
        <p:spPr>
          <a:xfrm rot="16200000">
            <a:off x="4082486" y="3696195"/>
            <a:ext cx="12094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>
                <a:latin typeface="+mn-lt"/>
              </a:rPr>
              <a:t>CD30</a:t>
            </a:r>
            <a:r>
              <a:rPr lang="en-GB" sz="1200">
                <a:latin typeface="Symbol" pitchFamily="2" charset="2"/>
              </a:rPr>
              <a:t> D</a:t>
            </a:r>
            <a:r>
              <a:rPr lang="en-GB" sz="1200"/>
              <a:t>MFI</a:t>
            </a:r>
            <a:endParaRPr lang="en-GB" sz="12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D4CAA9D-AE24-EA4E-9BE2-2E0ACB66E51F}"/>
              </a:ext>
            </a:extLst>
          </p:cNvPr>
          <p:cNvSpPr txBox="1"/>
          <p:nvPr/>
        </p:nvSpPr>
        <p:spPr>
          <a:xfrm>
            <a:off x="271055" y="597456"/>
            <a:ext cx="2286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Supplemental Figure 3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29BBF81-D540-1947-A6A3-CC26A8A981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8403" y="1291719"/>
            <a:ext cx="1857462" cy="5098414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7D188D3A-85F5-2D4B-AE96-BC7F42545B1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0" t="3654" r="7692" b="4038"/>
          <a:stretch/>
        </p:blipFill>
        <p:spPr>
          <a:xfrm>
            <a:off x="3280315" y="7208853"/>
            <a:ext cx="1335858" cy="1335858"/>
          </a:xfrm>
          <a:prstGeom prst="ellipse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7C0D6BF7-7E0E-784C-8DB6-F520C6C9039E}"/>
              </a:ext>
            </a:extLst>
          </p:cNvPr>
          <p:cNvGrpSpPr/>
          <p:nvPr/>
        </p:nvGrpSpPr>
        <p:grpSpPr>
          <a:xfrm>
            <a:off x="1576987" y="5983607"/>
            <a:ext cx="709015" cy="661310"/>
            <a:chOff x="684977" y="5808078"/>
            <a:chExt cx="730898" cy="766446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95B46162-E0D6-3B46-94FE-C127D64393C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540" y="5933119"/>
              <a:ext cx="418187" cy="435251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C5D4F09-C744-1047-9BB4-6652FFC54A9A}"/>
                </a:ext>
              </a:extLst>
            </p:cNvPr>
            <p:cNvSpPr txBox="1"/>
            <p:nvPr/>
          </p:nvSpPr>
          <p:spPr>
            <a:xfrm rot="16200000">
              <a:off x="472775" y="6020280"/>
              <a:ext cx="678229" cy="253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/>
                <a:t>CD38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3E2E84F-5277-484C-8C7D-857825A44558}"/>
                </a:ext>
              </a:extLst>
            </p:cNvPr>
            <p:cNvSpPr txBox="1"/>
            <p:nvPr/>
          </p:nvSpPr>
          <p:spPr>
            <a:xfrm>
              <a:off x="739345" y="6289165"/>
              <a:ext cx="676530" cy="285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/>
                <a:t>CD138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6EC09BB-5295-0A44-8CEE-67D93E8427AD}"/>
              </a:ext>
            </a:extLst>
          </p:cNvPr>
          <p:cNvGrpSpPr/>
          <p:nvPr/>
        </p:nvGrpSpPr>
        <p:grpSpPr>
          <a:xfrm>
            <a:off x="510317" y="5988502"/>
            <a:ext cx="646050" cy="656420"/>
            <a:chOff x="769708" y="5623224"/>
            <a:chExt cx="665989" cy="760777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07525633-8FBA-8146-8258-0729FDF001F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5269" y="5742595"/>
              <a:ext cx="418186" cy="435254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F9E65CC-86EA-7946-8B69-5555869B5BDE}"/>
                </a:ext>
              </a:extLst>
            </p:cNvPr>
            <p:cNvSpPr txBox="1"/>
            <p:nvPr/>
          </p:nvSpPr>
          <p:spPr>
            <a:xfrm rot="16200000">
              <a:off x="557504" y="5835428"/>
              <a:ext cx="678228" cy="253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/>
                <a:t>CD19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9D4136D-2EDE-2D4E-84C2-197CCFD7FCFF}"/>
                </a:ext>
              </a:extLst>
            </p:cNvPr>
            <p:cNvSpPr txBox="1"/>
            <p:nvPr/>
          </p:nvSpPr>
          <p:spPr>
            <a:xfrm>
              <a:off x="895790" y="6098638"/>
              <a:ext cx="539907" cy="285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/>
                <a:t>CD20</a:t>
              </a:r>
            </a:p>
          </p:txBody>
        </p:sp>
      </p:grpSp>
      <p:sp>
        <p:nvSpPr>
          <p:cNvPr id="120" name="TextBox 119">
            <a:extLst>
              <a:ext uri="{FF2B5EF4-FFF2-40B4-BE49-F238E27FC236}">
                <a16:creationId xmlns:a16="http://schemas.microsoft.com/office/drawing/2014/main" id="{D47FC910-4A5C-8543-85BB-AB38523C1402}"/>
              </a:ext>
            </a:extLst>
          </p:cNvPr>
          <p:cNvSpPr txBox="1"/>
          <p:nvPr/>
        </p:nvSpPr>
        <p:spPr>
          <a:xfrm>
            <a:off x="3233323" y="7096512"/>
            <a:ext cx="4267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IgM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4B689638-1C7B-7846-B503-9F9359B60185}"/>
              </a:ext>
            </a:extLst>
          </p:cNvPr>
          <p:cNvSpPr txBox="1"/>
          <p:nvPr/>
        </p:nvSpPr>
        <p:spPr>
          <a:xfrm>
            <a:off x="5040358" y="7096512"/>
            <a:ext cx="3930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IgG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B3B68A6A-988D-504F-AD83-31FAB389B480}"/>
              </a:ext>
            </a:extLst>
          </p:cNvPr>
          <p:cNvSpPr txBox="1"/>
          <p:nvPr/>
        </p:nvSpPr>
        <p:spPr>
          <a:xfrm>
            <a:off x="45423" y="941941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6D0A798C-EA2F-5940-AEC4-849488A6E62F}"/>
              </a:ext>
            </a:extLst>
          </p:cNvPr>
          <p:cNvSpPr txBox="1"/>
          <p:nvPr/>
        </p:nvSpPr>
        <p:spPr>
          <a:xfrm>
            <a:off x="129109" y="6549103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BDE3355-E07A-A543-A892-4DE7BCD6FE15}"/>
              </a:ext>
            </a:extLst>
          </p:cNvPr>
          <p:cNvSpPr txBox="1"/>
          <p:nvPr/>
        </p:nvSpPr>
        <p:spPr>
          <a:xfrm>
            <a:off x="4587432" y="941941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11811C90-0BD8-7A4D-AF9E-366FD0786E2C}"/>
              </a:ext>
            </a:extLst>
          </p:cNvPr>
          <p:cNvSpPr txBox="1"/>
          <p:nvPr/>
        </p:nvSpPr>
        <p:spPr>
          <a:xfrm>
            <a:off x="4209132" y="7096512"/>
            <a:ext cx="612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n= 438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F0F9B5FF-AA92-474F-B81A-5F00414F359C}"/>
              </a:ext>
            </a:extLst>
          </p:cNvPr>
          <p:cNvSpPr txBox="1"/>
          <p:nvPr/>
        </p:nvSpPr>
        <p:spPr>
          <a:xfrm>
            <a:off x="6001318" y="7096512"/>
            <a:ext cx="612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n= 475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7F2C0078-E3EA-7549-B0B7-26B12AC9A62C}"/>
              </a:ext>
            </a:extLst>
          </p:cNvPr>
          <p:cNvSpPr txBox="1"/>
          <p:nvPr/>
        </p:nvSpPr>
        <p:spPr>
          <a:xfrm>
            <a:off x="2749012" y="6571337"/>
            <a:ext cx="373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</a:p>
        </p:txBody>
      </p:sp>
      <p:pic>
        <p:nvPicPr>
          <p:cNvPr id="98" name="Picture 97">
            <a:extLst>
              <a:ext uri="{FF2B5EF4-FFF2-40B4-BE49-F238E27FC236}">
                <a16:creationId xmlns:a16="http://schemas.microsoft.com/office/drawing/2014/main" id="{5362593A-5D9D-CF43-9BAC-22CF663DDC7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7" t="2342" r="9133" b="5350"/>
          <a:stretch/>
        </p:blipFill>
        <p:spPr>
          <a:xfrm>
            <a:off x="5049437" y="7208853"/>
            <a:ext cx="1335858" cy="1335858"/>
          </a:xfrm>
          <a:prstGeom prst="ellipse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C55223C7-B087-784F-9AE0-8E9D4AC1016D}"/>
              </a:ext>
            </a:extLst>
          </p:cNvPr>
          <p:cNvSpPr txBox="1"/>
          <p:nvPr/>
        </p:nvSpPr>
        <p:spPr>
          <a:xfrm>
            <a:off x="2564230" y="6368632"/>
            <a:ext cx="6848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CFSE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40CD8BF1-B62C-7D49-BFDE-2CAC22082D6F}"/>
              </a:ext>
            </a:extLst>
          </p:cNvPr>
          <p:cNvCxnSpPr/>
          <p:nvPr/>
        </p:nvCxnSpPr>
        <p:spPr>
          <a:xfrm>
            <a:off x="3233323" y="6497904"/>
            <a:ext cx="343371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7" name="TextBox 126">
            <a:extLst>
              <a:ext uri="{FF2B5EF4-FFF2-40B4-BE49-F238E27FC236}">
                <a16:creationId xmlns:a16="http://schemas.microsoft.com/office/drawing/2014/main" id="{BF4CABED-9537-5345-93EC-065AD4A0E0DC}"/>
              </a:ext>
            </a:extLst>
          </p:cNvPr>
          <p:cNvSpPr txBox="1"/>
          <p:nvPr/>
        </p:nvSpPr>
        <p:spPr>
          <a:xfrm>
            <a:off x="4045924" y="6762609"/>
            <a:ext cx="21630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2000 D6 cells/well</a:t>
            </a:r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CE190F31-7EF8-3A40-BA9F-B9989633EE7C}"/>
              </a:ext>
            </a:extLst>
          </p:cNvPr>
          <p:cNvCxnSpPr/>
          <p:nvPr/>
        </p:nvCxnSpPr>
        <p:spPr>
          <a:xfrm>
            <a:off x="3490072" y="7079048"/>
            <a:ext cx="2807306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8" name="TextBox 127">
            <a:extLst>
              <a:ext uri="{FF2B5EF4-FFF2-40B4-BE49-F238E27FC236}">
                <a16:creationId xmlns:a16="http://schemas.microsoft.com/office/drawing/2014/main" id="{2F5001B5-DD4B-5E4E-B618-6413FBB56C0C}"/>
              </a:ext>
            </a:extLst>
          </p:cNvPr>
          <p:cNvSpPr txBox="1"/>
          <p:nvPr/>
        </p:nvSpPr>
        <p:spPr>
          <a:xfrm>
            <a:off x="361685" y="1598842"/>
            <a:ext cx="415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D0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C2CE008F-DFE0-A74F-AFDD-1B99C7336F5D}"/>
              </a:ext>
            </a:extLst>
          </p:cNvPr>
          <p:cNvSpPr txBox="1"/>
          <p:nvPr/>
        </p:nvSpPr>
        <p:spPr>
          <a:xfrm>
            <a:off x="361685" y="2599599"/>
            <a:ext cx="415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D3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60151A5A-8530-EE47-9732-C998C9712D1B}"/>
              </a:ext>
            </a:extLst>
          </p:cNvPr>
          <p:cNvSpPr txBox="1"/>
          <p:nvPr/>
        </p:nvSpPr>
        <p:spPr>
          <a:xfrm>
            <a:off x="361685" y="3647491"/>
            <a:ext cx="415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D4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AB826DB1-1F34-BF4F-BDBC-059DA9A42318}"/>
              </a:ext>
            </a:extLst>
          </p:cNvPr>
          <p:cNvSpPr txBox="1"/>
          <p:nvPr/>
        </p:nvSpPr>
        <p:spPr>
          <a:xfrm>
            <a:off x="361685" y="4657675"/>
            <a:ext cx="415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D5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5706BF21-F860-4243-8CF6-68F1C8F39FE2}"/>
              </a:ext>
            </a:extLst>
          </p:cNvPr>
          <p:cNvSpPr txBox="1"/>
          <p:nvPr/>
        </p:nvSpPr>
        <p:spPr>
          <a:xfrm>
            <a:off x="352258" y="5639577"/>
            <a:ext cx="415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D6</a:t>
            </a:r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A258AAD0-54E5-0045-98DB-711520725B00}"/>
              </a:ext>
            </a:extLst>
          </p:cNvPr>
          <p:cNvGrpSpPr/>
          <p:nvPr/>
        </p:nvGrpSpPr>
        <p:grpSpPr>
          <a:xfrm>
            <a:off x="-40365" y="1571410"/>
            <a:ext cx="508799" cy="4491038"/>
            <a:chOff x="3603568" y="1212314"/>
            <a:chExt cx="508799" cy="4491038"/>
          </a:xfrm>
        </p:grpSpPr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A5562121-4632-DD4B-9B75-945988E392E4}"/>
                </a:ext>
              </a:extLst>
            </p:cNvPr>
            <p:cNvSpPr txBox="1"/>
            <p:nvPr/>
          </p:nvSpPr>
          <p:spPr>
            <a:xfrm>
              <a:off x="3716319" y="1212314"/>
              <a:ext cx="296876" cy="33855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B</a:t>
              </a: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D90D3914-9939-9740-AD46-4A066356D220}"/>
                </a:ext>
              </a:extLst>
            </p:cNvPr>
            <p:cNvSpPr txBox="1"/>
            <p:nvPr/>
          </p:nvSpPr>
          <p:spPr>
            <a:xfrm>
              <a:off x="3603568" y="2282930"/>
              <a:ext cx="508799" cy="28573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ABC</a:t>
              </a: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23DC6CB1-7BCF-2243-A656-90CF0E30D818}"/>
                </a:ext>
              </a:extLst>
            </p:cNvPr>
            <p:cNvSpPr txBox="1"/>
            <p:nvPr/>
          </p:nvSpPr>
          <p:spPr>
            <a:xfrm>
              <a:off x="3662658" y="5417621"/>
              <a:ext cx="390618" cy="28573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PB</a:t>
              </a:r>
            </a:p>
          </p:txBody>
        </p:sp>
        <p:cxnSp>
          <p:nvCxnSpPr>
            <p:cNvPr id="141" name="Straight Arrow Connector 140">
              <a:extLst>
                <a:ext uri="{FF2B5EF4-FFF2-40B4-BE49-F238E27FC236}">
                  <a16:creationId xmlns:a16="http://schemas.microsoft.com/office/drawing/2014/main" id="{25F45545-D234-5647-9F46-57AB0DF65E3A}"/>
                </a:ext>
              </a:extLst>
            </p:cNvPr>
            <p:cNvCxnSpPr>
              <a:cxnSpLocks/>
              <a:endCxn id="140" idx="0"/>
            </p:cNvCxnSpPr>
            <p:nvPr/>
          </p:nvCxnSpPr>
          <p:spPr>
            <a:xfrm>
              <a:off x="3857967" y="2568661"/>
              <a:ext cx="0" cy="2848960"/>
            </a:xfrm>
            <a:prstGeom prst="straightConnector1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  <a:prstDash val="sysDash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Arrow Connector 141">
              <a:extLst>
                <a:ext uri="{FF2B5EF4-FFF2-40B4-BE49-F238E27FC236}">
                  <a16:creationId xmlns:a16="http://schemas.microsoft.com/office/drawing/2014/main" id="{C0C0D121-AC5E-EE44-BBF0-A9E66F3D4A72}"/>
                </a:ext>
              </a:extLst>
            </p:cNvPr>
            <p:cNvCxnSpPr>
              <a:cxnSpLocks/>
              <a:endCxn id="139" idx="0"/>
            </p:cNvCxnSpPr>
            <p:nvPr/>
          </p:nvCxnSpPr>
          <p:spPr>
            <a:xfrm>
              <a:off x="3850968" y="1637235"/>
              <a:ext cx="7000" cy="645695"/>
            </a:xfrm>
            <a:prstGeom prst="straightConnector1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  <a:prstDash val="sysDash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4" name="TextBox 143">
            <a:extLst>
              <a:ext uri="{FF2B5EF4-FFF2-40B4-BE49-F238E27FC236}">
                <a16:creationId xmlns:a16="http://schemas.microsoft.com/office/drawing/2014/main" id="{604D103C-9391-5349-BFA2-5D063613FD4B}"/>
              </a:ext>
            </a:extLst>
          </p:cNvPr>
          <p:cNvSpPr txBox="1"/>
          <p:nvPr/>
        </p:nvSpPr>
        <p:spPr>
          <a:xfrm>
            <a:off x="1407208" y="8585682"/>
            <a:ext cx="6848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Day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845B1639-4A38-7D44-ABCF-3587B46E5237}"/>
              </a:ext>
            </a:extLst>
          </p:cNvPr>
          <p:cNvSpPr txBox="1"/>
          <p:nvPr/>
        </p:nvSpPr>
        <p:spPr>
          <a:xfrm rot="16200000">
            <a:off x="49421" y="7440385"/>
            <a:ext cx="9138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Percentage</a:t>
            </a:r>
          </a:p>
        </p:txBody>
      </p:sp>
      <p:pic>
        <p:nvPicPr>
          <p:cNvPr id="88" name="Picture 87">
            <a:extLst>
              <a:ext uri="{FF2B5EF4-FFF2-40B4-BE49-F238E27FC236}">
                <a16:creationId xmlns:a16="http://schemas.microsoft.com/office/drawing/2014/main" id="{FC59AD77-68C0-D842-862D-A58960E9157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4451" y="6714338"/>
            <a:ext cx="2079405" cy="1920325"/>
          </a:xfrm>
          <a:prstGeom prst="rect">
            <a:avLst/>
          </a:prstGeom>
        </p:spPr>
      </p:pic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4CD81D12-6C10-124C-8A6B-504938246A4A}"/>
              </a:ext>
            </a:extLst>
          </p:cNvPr>
          <p:cNvCxnSpPr/>
          <p:nvPr/>
        </p:nvCxnSpPr>
        <p:spPr>
          <a:xfrm>
            <a:off x="5547311" y="3101098"/>
            <a:ext cx="343371" cy="0"/>
          </a:xfrm>
          <a:prstGeom prst="straightConnector1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7" name="Picture 146">
            <a:extLst>
              <a:ext uri="{FF2B5EF4-FFF2-40B4-BE49-F238E27FC236}">
                <a16:creationId xmlns:a16="http://schemas.microsoft.com/office/drawing/2014/main" id="{FBE341C7-B2D0-814A-8AB4-16A44F67B16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6309" y="1442080"/>
            <a:ext cx="909259" cy="891157"/>
          </a:xfrm>
          <a:prstGeom prst="rect">
            <a:avLst/>
          </a:prstGeom>
        </p:spPr>
      </p:pic>
      <p:pic>
        <p:nvPicPr>
          <p:cNvPr id="148" name="Picture 147">
            <a:extLst>
              <a:ext uri="{FF2B5EF4-FFF2-40B4-BE49-F238E27FC236}">
                <a16:creationId xmlns:a16="http://schemas.microsoft.com/office/drawing/2014/main" id="{045327A6-00E1-C042-BBA4-86E1C2656AC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39568" y="1442080"/>
            <a:ext cx="909259" cy="891157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D39EA4E0-D3FD-7447-A7D9-85ED4318B2A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6309" y="2462578"/>
            <a:ext cx="909259" cy="891157"/>
          </a:xfrm>
          <a:prstGeom prst="rect">
            <a:avLst/>
          </a:prstGeom>
        </p:spPr>
      </p:pic>
      <p:pic>
        <p:nvPicPr>
          <p:cNvPr id="150" name="Picture 149">
            <a:extLst>
              <a:ext uri="{FF2B5EF4-FFF2-40B4-BE49-F238E27FC236}">
                <a16:creationId xmlns:a16="http://schemas.microsoft.com/office/drawing/2014/main" id="{FC4516BA-87C5-2245-A103-7FC1AA4680F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39568" y="2462578"/>
            <a:ext cx="909259" cy="891157"/>
          </a:xfrm>
          <a:prstGeom prst="rect">
            <a:avLst/>
          </a:prstGeom>
        </p:spPr>
      </p:pic>
      <p:pic>
        <p:nvPicPr>
          <p:cNvPr id="151" name="Picture 150">
            <a:extLst>
              <a:ext uri="{FF2B5EF4-FFF2-40B4-BE49-F238E27FC236}">
                <a16:creationId xmlns:a16="http://schemas.microsoft.com/office/drawing/2014/main" id="{C7F8F81F-EED7-2548-8D51-EFEA165FF4B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6309" y="3457677"/>
            <a:ext cx="909259" cy="891157"/>
          </a:xfrm>
          <a:prstGeom prst="rect">
            <a:avLst/>
          </a:prstGeom>
        </p:spPr>
      </p:pic>
      <p:pic>
        <p:nvPicPr>
          <p:cNvPr id="152" name="Picture 151">
            <a:extLst>
              <a:ext uri="{FF2B5EF4-FFF2-40B4-BE49-F238E27FC236}">
                <a16:creationId xmlns:a16="http://schemas.microsoft.com/office/drawing/2014/main" id="{AF4B02D1-C3E2-ED47-AF2F-39BB257493A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39568" y="3457677"/>
            <a:ext cx="909259" cy="891157"/>
          </a:xfrm>
          <a:prstGeom prst="rect">
            <a:avLst/>
          </a:prstGeom>
        </p:spPr>
      </p:pic>
      <p:pic>
        <p:nvPicPr>
          <p:cNvPr id="153" name="Picture 152">
            <a:extLst>
              <a:ext uri="{FF2B5EF4-FFF2-40B4-BE49-F238E27FC236}">
                <a16:creationId xmlns:a16="http://schemas.microsoft.com/office/drawing/2014/main" id="{749E0F7C-197F-F242-A589-B2C1C10DED0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86309" y="4490875"/>
            <a:ext cx="909259" cy="891157"/>
          </a:xfrm>
          <a:prstGeom prst="rect">
            <a:avLst/>
          </a:prstGeom>
        </p:spPr>
      </p:pic>
      <p:pic>
        <p:nvPicPr>
          <p:cNvPr id="154" name="Picture 153">
            <a:extLst>
              <a:ext uri="{FF2B5EF4-FFF2-40B4-BE49-F238E27FC236}">
                <a16:creationId xmlns:a16="http://schemas.microsoft.com/office/drawing/2014/main" id="{7221966B-CFB4-CD40-97A2-A24CF957DC2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739568" y="4490875"/>
            <a:ext cx="909259" cy="891157"/>
          </a:xfrm>
          <a:prstGeom prst="rect">
            <a:avLst/>
          </a:prstGeom>
        </p:spPr>
      </p:pic>
      <p:pic>
        <p:nvPicPr>
          <p:cNvPr id="155" name="Picture 154">
            <a:extLst>
              <a:ext uri="{FF2B5EF4-FFF2-40B4-BE49-F238E27FC236}">
                <a16:creationId xmlns:a16="http://schemas.microsoft.com/office/drawing/2014/main" id="{3AEF1196-35C5-504C-8C5A-FB28D04726A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86309" y="5473274"/>
            <a:ext cx="909259" cy="891157"/>
          </a:xfrm>
          <a:prstGeom prst="rect">
            <a:avLst/>
          </a:prstGeom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4E0F8E00-0D9A-3E4E-BF36-575F264615C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739568" y="5473274"/>
            <a:ext cx="909259" cy="89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73353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464A9FF75C0048ADD55C9A7E3C8241" ma:contentTypeVersion="8" ma:contentTypeDescription="Create a new document." ma:contentTypeScope="" ma:versionID="ea65a375691f6e7a6e5867e08f568212">
  <xsd:schema xmlns:xsd="http://www.w3.org/2001/XMLSchema" xmlns:xs="http://www.w3.org/2001/XMLSchema" xmlns:p="http://schemas.microsoft.com/office/2006/metadata/properties" xmlns:ns2="fd7f187c-8dde-4f46-9f96-f95feba9eb38" xmlns:ns3="ef48a9b8-0a2d-403e-8cfa-d38eea8b7bf2" targetNamespace="http://schemas.microsoft.com/office/2006/metadata/properties" ma:root="true" ma:fieldsID="72e86ad86bad2e8b93b7c940bf65ecdf" ns2:_="" ns3:_="">
    <xsd:import namespace="fd7f187c-8dde-4f46-9f96-f95feba9eb38"/>
    <xsd:import namespace="ef48a9b8-0a2d-403e-8cfa-d38eea8b7b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f187c-8dde-4f46-9f96-f95feba9eb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48a9b8-0a2d-403e-8cfa-d38eea8b7bf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4F134C3-7F3D-49F4-9BC1-E940FDFE53DD}"/>
</file>

<file path=customXml/itemProps2.xml><?xml version="1.0" encoding="utf-8"?>
<ds:datastoreItem xmlns:ds="http://schemas.openxmlformats.org/officeDocument/2006/customXml" ds:itemID="{50124E6C-889D-4CA9-8F9C-BB723270617B}"/>
</file>

<file path=customXml/itemProps3.xml><?xml version="1.0" encoding="utf-8"?>
<ds:datastoreItem xmlns:ds="http://schemas.openxmlformats.org/officeDocument/2006/customXml" ds:itemID="{B62C428B-0EE4-452C-99A5-0884914E2D8B}"/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10903</TotalTime>
  <Words>45</Words>
  <Application>Microsoft Macintosh PowerPoint</Application>
  <PresentationFormat>A4 Paper (210x297 mm)</PresentationFormat>
  <Paragraphs>34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ＭＳ Ｐゴシック</vt:lpstr>
      <vt:lpstr>Arial</vt:lpstr>
      <vt:lpstr>Calibri</vt:lpstr>
      <vt:lpstr>Symbol</vt:lpstr>
      <vt:lpstr>Default Theme</vt:lpstr>
      <vt:lpstr>PowerPoint Presentation</vt:lpstr>
    </vt:vector>
  </TitlesOfParts>
  <Company/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Reuben Tooze</dc:creator>
  <cp:lastModifiedBy>Reuben Tooze</cp:lastModifiedBy>
  <cp:revision>55</cp:revision>
  <cp:lastPrinted>2020-06-26T10:52:26Z</cp:lastPrinted>
  <dcterms:created xsi:type="dcterms:W3CDTF">2019-12-11T15:37:50Z</dcterms:created>
  <dcterms:modified xsi:type="dcterms:W3CDTF">2020-07-01T15:46:28Z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0x0101007F464A9FF75C0048ADD55C9A7E3C8241</vt:lpwstr>
  </property>
</Properties>
</file>